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3.xml" ContentType="application/vnd.openxmlformats-officedocument.theme+xml"/>
  <Override PartName="/ppt/slideLayouts/slideLayout1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40" r:id="rId2"/>
    <p:sldMasterId id="2147483780" r:id="rId3"/>
    <p:sldMasterId id="2147483651" r:id="rId4"/>
  </p:sldMasterIdLst>
  <p:notesMasterIdLst>
    <p:notesMasterId r:id="rId41"/>
  </p:notesMasterIdLst>
  <p:sldIdLst>
    <p:sldId id="445" r:id="rId5"/>
    <p:sldId id="501" r:id="rId6"/>
    <p:sldId id="448" r:id="rId7"/>
    <p:sldId id="851" r:id="rId8"/>
    <p:sldId id="858" r:id="rId9"/>
    <p:sldId id="856" r:id="rId10"/>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pos="10249" userDrawn="1">
          <p15:clr>
            <a:srgbClr val="A4A3A4"/>
          </p15:clr>
        </p15:guide>
        <p15:guide id="2" orient="horz" pos="5784" userDrawn="1">
          <p15:clr>
            <a:srgbClr val="A4A3A4"/>
          </p15:clr>
        </p15:guide>
        <p15:guide id="4" pos="5113" userDrawn="1">
          <p15:clr>
            <a:srgbClr val="A4A3A4"/>
          </p15:clr>
        </p15:guide>
        <p15:guide id="5" orient="horz"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uise Westoby" initials="LW" lastIdx="1" clrIdx="0"/>
  <p:cmAuthor id="2" name="Louise Westoby" initials="LW [2]" lastIdx="1" clrIdx="1"/>
  <p:cmAuthor id="3" name="Louise Westoby" initials="LW [3]" lastIdx="1" clrIdx="2"/>
  <p:cmAuthor id="4" name="Louise Westoby" initials="LW [4]" lastIdx="1" clrIdx="3"/>
  <p:cmAuthor id="5" name="Louise Westoby" initials="LW [5]" lastIdx="1" clrIdx="4"/>
  <p:cmAuthor id="6" name="Louise Westoby" initials="LW [6]" lastIdx="1" clrIdx="5"/>
  <p:cmAuthor id="7" name="Louise Westoby" initials="LW [7]" lastIdx="1" clrIdx="6"/>
  <p:cmAuthor id="8" name="Louise Westoby" initials="LW [8]" lastIdx="1" clrIdx="7"/>
  <p:cmAuthor id="9" name="Louise Westoby" initials="LW [9]" lastIdx="1" clrIdx="8"/>
  <p:cmAuthor id="10" name="Louise Westoby" initials="LW [10]" lastIdx="1" clrIdx="9"/>
  <p:cmAuthor id="11" name="Louise Westoby" initials="LW [11]" lastIdx="1" clrIdx="10"/>
  <p:cmAuthor id="12" name="Louise Westoby" initials="LW [12]" lastIdx="1" clrIdx="11"/>
  <p:cmAuthor id="13" name="Louise Westoby" initials="LW [13]" lastIdx="1" clrIdx="12"/>
  <p:cmAuthor id="14" name="Louise Westoby" initials="LW [14]" lastIdx="1"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E3E6"/>
    <a:srgbClr val="C8DC9B"/>
    <a:srgbClr val="3F0E40"/>
    <a:srgbClr val="46748B"/>
    <a:srgbClr val="331E15"/>
    <a:srgbClr val="4C4B52"/>
    <a:srgbClr val="5A8EA6"/>
    <a:srgbClr val="4FB755"/>
    <a:srgbClr val="2C983B"/>
    <a:srgbClr val="4D75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2245" autoAdjust="0"/>
  </p:normalViewPr>
  <p:slideViewPr>
    <p:cSldViewPr snapToGrid="0" snapToObjects="1">
      <p:cViewPr varScale="1">
        <p:scale>
          <a:sx n="54" d="100"/>
          <a:sy n="54" d="100"/>
        </p:scale>
        <p:origin x="832" y="248"/>
      </p:cViewPr>
      <p:guideLst>
        <p:guide pos="10249"/>
        <p:guide orient="horz" pos="5784"/>
        <p:guide pos="5113"/>
        <p:guide orient="horz" pos="2880"/>
      </p:guideLst>
    </p:cSldViewPr>
  </p:slideViewPr>
  <p:outlineViewPr>
    <p:cViewPr>
      <p:scale>
        <a:sx n="33" d="100"/>
        <a:sy n="33" d="100"/>
      </p:scale>
      <p:origin x="0" y="-559"/>
    </p:cViewPr>
  </p:outlineViewPr>
  <p:notesTextViewPr>
    <p:cViewPr>
      <p:scale>
        <a:sx n="1" d="1"/>
        <a:sy n="1" d="1"/>
      </p:scale>
      <p:origin x="0" y="0"/>
    </p:cViewPr>
  </p:notesTextViewPr>
  <p:sorterViewPr>
    <p:cViewPr>
      <p:scale>
        <a:sx n="100" d="100"/>
        <a:sy n="100" d="100"/>
      </p:scale>
      <p:origin x="0" y="-1003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149289D2-F3A0-1F44-8F95-48D3CA246502}" type="datetimeFigureOut">
              <a:rPr lang="en-US" smtClean="0"/>
              <a:pPr/>
              <a:t>12/10/19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AB165A90-06BB-A545-8063-F332DF126218}" type="slidenum">
              <a:rPr lang="en-US" smtClean="0"/>
              <a:pPr/>
              <a:t>‹#›</a:t>
            </a:fld>
            <a:endParaRPr lang="en-US" dirty="0"/>
          </a:p>
        </p:txBody>
      </p:sp>
    </p:spTree>
    <p:extLst>
      <p:ext uri="{BB962C8B-B14F-4D97-AF65-F5344CB8AC3E}">
        <p14:creationId xmlns:p14="http://schemas.microsoft.com/office/powerpoint/2010/main" val="1943134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charset="0"/>
        <a:ea typeface="+mn-ea"/>
        <a:cs typeface="+mn-cs"/>
      </a:defRPr>
    </a:lvl1pPr>
    <a:lvl2pPr marL="457200" algn="l" defTabSz="914400" rtl="0" eaLnBrk="1" latinLnBrk="0" hangingPunct="1">
      <a:defRPr sz="1200" kern="1200">
        <a:solidFill>
          <a:schemeClr val="tx1"/>
        </a:solidFill>
        <a:latin typeface="Arial" charset="0"/>
        <a:ea typeface="+mn-ea"/>
        <a:cs typeface="+mn-cs"/>
      </a:defRPr>
    </a:lvl2pPr>
    <a:lvl3pPr marL="914400" algn="l" defTabSz="914400" rtl="0" eaLnBrk="1" latinLnBrk="0" hangingPunct="1">
      <a:defRPr sz="1200" kern="1200">
        <a:solidFill>
          <a:schemeClr val="tx1"/>
        </a:solidFill>
        <a:latin typeface="Arial" charset="0"/>
        <a:ea typeface="+mn-ea"/>
        <a:cs typeface="+mn-cs"/>
      </a:defRPr>
    </a:lvl3pPr>
    <a:lvl4pPr marL="1371600" algn="l" defTabSz="914400" rtl="0" eaLnBrk="1" latinLnBrk="0" hangingPunct="1">
      <a:defRPr sz="1200" kern="1200">
        <a:solidFill>
          <a:schemeClr val="tx1"/>
        </a:solidFill>
        <a:latin typeface="Arial" charset="0"/>
        <a:ea typeface="+mn-ea"/>
        <a:cs typeface="+mn-cs"/>
      </a:defRPr>
    </a:lvl4pPr>
    <a:lvl5pPr marL="1828800" algn="l" defTabSz="914400" rtl="0" eaLnBrk="1" latinLnBrk="0" hangingPunct="1">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165A90-06BB-A545-8063-F332DF126218}" type="slidenum">
              <a:rPr lang="en-US" smtClean="0"/>
              <a:pPr/>
              <a:t>1</a:t>
            </a:fld>
            <a:endParaRPr lang="en-US" dirty="0"/>
          </a:p>
        </p:txBody>
      </p:sp>
    </p:spTree>
    <p:extLst>
      <p:ext uri="{BB962C8B-B14F-4D97-AF65-F5344CB8AC3E}">
        <p14:creationId xmlns:p14="http://schemas.microsoft.com/office/powerpoint/2010/main" val="1086439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55b050ea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55b050ea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383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55b050eac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55b050eac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718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655b050ea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655b050ea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215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55b050e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55b050e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061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6c281178b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6c281178b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44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655b050eac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655b050eac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5304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55b050eac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655b050eac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5807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655b050eac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655b050eac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2616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6575bff5e9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6575bff5e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845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560d3b24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560d3b24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999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txBox="1">
            <a:spLocks noGrp="1"/>
          </p:cNvSpPr>
          <p:nvPr>
            <p:ph type="body" idx="1"/>
          </p:nvPr>
        </p:nvSpPr>
        <p:spPr>
          <a:xfrm>
            <a:off x="731520" y="4560569"/>
            <a:ext cx="5852159" cy="4320539"/>
          </a:xfrm>
          <a:prstGeom prst="rect">
            <a:avLst/>
          </a:prstGeom>
        </p:spPr>
        <p:txBody>
          <a:bodyPr lIns="91425" tIns="91425" rIns="91425" bIns="91425" anchor="t" anchorCtr="0">
            <a:noAutofit/>
          </a:bodyPr>
          <a:lstStyle/>
          <a:p>
            <a:pPr lvl="0">
              <a:spcBef>
                <a:spcPts val="0"/>
              </a:spcBef>
              <a:buNone/>
            </a:pPr>
            <a:endParaRPr dirty="0"/>
          </a:p>
        </p:txBody>
      </p:sp>
      <p:sp>
        <p:nvSpPr>
          <p:cNvPr id="32" name="Shape 32"/>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2200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657aebbf2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657aebbf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074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5e01b72fe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75e01b72f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890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5e01b72fe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5e01b72f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635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75da6ccba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75da6ccba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895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5da6ccba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5da6ccba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647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6575bff5e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6575bff5e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345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5e426481a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5e426481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132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75e426481a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75e426481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118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657aebbf2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657aebbf2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405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75e426481a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75e426481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9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311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75da6ccba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75da6ccb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0486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75e426481a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75e426481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74315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75da6ccbaf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75da6ccba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239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5d4af8833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5d4af8833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946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552a013e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552a013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5810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c2532ae5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c2532ae5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952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75d6b7417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75d6b741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186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560d3b2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560d3b2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750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560d3b24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6560d3b24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6118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11244649"/>
            <a:ext cx="24387175" cy="2471351"/>
          </a:xfrm>
          <a:prstGeom prst="rect">
            <a:avLst/>
          </a:prstGeom>
          <a:gradFill flip="none" rotWithShape="1">
            <a:gsLst>
              <a:gs pos="0">
                <a:schemeClr val="accent3">
                  <a:lumMod val="50000"/>
                  <a:alpha val="0"/>
                </a:schemeClr>
              </a:gs>
              <a:gs pos="100000">
                <a:schemeClr val="accent3">
                  <a:lumMod val="50000"/>
                  <a:alpha val="66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5988" y="12115800"/>
            <a:ext cx="4655020" cy="685800"/>
          </a:xfrm>
          <a:prstGeom prst="rect">
            <a:avLst/>
          </a:prstGeom>
        </p:spPr>
      </p:pic>
      <p:sp>
        <p:nvSpPr>
          <p:cNvPr id="10" name="Text Placeholder 2"/>
          <p:cNvSpPr>
            <a:spLocks noGrp="1"/>
          </p:cNvSpPr>
          <p:nvPr>
            <p:ph type="body" sz="quarter" idx="11"/>
          </p:nvPr>
        </p:nvSpPr>
        <p:spPr>
          <a:xfrm>
            <a:off x="19311257" y="12115800"/>
            <a:ext cx="4161518" cy="685800"/>
          </a:xfrm>
          <a:prstGeom prst="rect">
            <a:avLst/>
          </a:prstGeom>
        </p:spPr>
        <p:txBody>
          <a:bodyPr lIns="0" tIns="0" rIns="0" bIns="0" anchor="ctr" anchorCtr="0"/>
          <a:lstStyle>
            <a:lvl1pPr marL="0" indent="0" algn="l">
              <a:buNone/>
              <a:defRPr sz="4000">
                <a:solidFill>
                  <a:srgbClr val="FFFFFF"/>
                </a:solidFill>
                <a:latin typeface="Arial" charset="0"/>
                <a:ea typeface="Arial" charset="0"/>
                <a:cs typeface="Arial" charset="0"/>
              </a:defRPr>
            </a:lvl1pPr>
          </a:lstStyle>
          <a:p>
            <a:pPr lvl="0"/>
            <a:r>
              <a:rPr lang="en-US" dirty="0"/>
              <a:t>Click to edit</a:t>
            </a:r>
          </a:p>
        </p:txBody>
      </p:sp>
      <p:sp>
        <p:nvSpPr>
          <p:cNvPr id="11" name="Text Placeholder 2"/>
          <p:cNvSpPr>
            <a:spLocks noGrp="1"/>
          </p:cNvSpPr>
          <p:nvPr>
            <p:ph type="body" sz="quarter" idx="12"/>
          </p:nvPr>
        </p:nvSpPr>
        <p:spPr>
          <a:xfrm>
            <a:off x="7230430" y="12115800"/>
            <a:ext cx="11430859" cy="685800"/>
          </a:xfrm>
          <a:prstGeom prst="rect">
            <a:avLst/>
          </a:prstGeom>
        </p:spPr>
        <p:txBody>
          <a:bodyPr lIns="914400" tIns="0" rIns="0" bIns="0" anchor="ctr" anchorCtr="0"/>
          <a:lstStyle>
            <a:lvl1pPr marL="0" indent="0" algn="r">
              <a:buNone/>
              <a:defRPr sz="4000">
                <a:solidFill>
                  <a:srgbClr val="FFFFFF"/>
                </a:solidFill>
                <a:latin typeface="Arial" charset="0"/>
                <a:ea typeface="Arial" charset="0"/>
                <a:cs typeface="Arial" charset="0"/>
              </a:defRPr>
            </a:lvl1pPr>
          </a:lstStyle>
          <a:p>
            <a:pPr lvl="0"/>
            <a:r>
              <a:rPr lang="en-US" dirty="0"/>
              <a:t>Click to edit Master text styles</a:t>
            </a:r>
          </a:p>
        </p:txBody>
      </p:sp>
      <p:sp>
        <p:nvSpPr>
          <p:cNvPr id="4" name="Oval 3"/>
          <p:cNvSpPr/>
          <p:nvPr userDrawn="1"/>
        </p:nvSpPr>
        <p:spPr>
          <a:xfrm>
            <a:off x="18903977" y="12376404"/>
            <a:ext cx="164592" cy="16459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3" name="Footer Placeholder 2"/>
          <p:cNvSpPr>
            <a:spLocks noGrp="1"/>
          </p:cNvSpPr>
          <p:nvPr>
            <p:ph type="ftr" sz="quarter" idx="3"/>
          </p:nvPr>
        </p:nvSpPr>
        <p:spPr>
          <a:xfrm>
            <a:off x="915988" y="12801600"/>
            <a:ext cx="8229600" cy="685800"/>
          </a:xfrm>
          <a:prstGeom prst="rect">
            <a:avLst/>
          </a:prstGeom>
        </p:spPr>
        <p:txBody>
          <a:bodyPr vert="horz" lIns="91440" tIns="45720" rIns="91440" bIns="45720" rtlCol="0" anchor="ctr"/>
          <a:lstStyle>
            <a:lvl1pPr algn="l">
              <a:defRPr sz="1200">
                <a:solidFill>
                  <a:srgbClr val="FFFFFF"/>
                </a:solidFill>
                <a:latin typeface="Arial" charset="0"/>
              </a:defRPr>
            </a:lvl1pPr>
          </a:lstStyle>
          <a:p>
            <a:r>
              <a:rPr lang="en-US" dirty="0"/>
              <a:t>© 2017 Rancher Labs, Inc.</a:t>
            </a:r>
          </a:p>
        </p:txBody>
      </p:sp>
      <p:sp>
        <p:nvSpPr>
          <p:cNvPr id="5" name="Title 4"/>
          <p:cNvSpPr>
            <a:spLocks noGrp="1"/>
          </p:cNvSpPr>
          <p:nvPr>
            <p:ph type="title"/>
          </p:nvPr>
        </p:nvSpPr>
        <p:spPr>
          <a:xfrm>
            <a:off x="0" y="-1"/>
            <a:ext cx="24387175" cy="5758249"/>
          </a:xfrm>
          <a:prstGeom prst="rect">
            <a:avLst/>
          </a:prstGeom>
          <a:noFill/>
        </p:spPr>
        <p:txBody>
          <a:bodyPr lIns="914400" tIns="457200" rIns="914400" bIns="457200" anchor="ctr" anchorCtr="0">
            <a:noAutofit/>
          </a:bodyPr>
          <a:lstStyle>
            <a:lvl1pPr algn="ctr">
              <a:defRPr sz="7200" b="0" i="0" baseline="0">
                <a:solidFill>
                  <a:schemeClr val="bg1"/>
                </a:solidFill>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461151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 Anything">
    <p:bg>
      <p:bgPr>
        <a:solidFill>
          <a:schemeClr val="accent1">
            <a:alpha val="1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21982177" y="0"/>
            <a:ext cx="2404998" cy="13715999"/>
          </a:xfrm>
          <a:prstGeom prst="rect">
            <a:avLst/>
          </a:prstGeom>
          <a:solidFill>
            <a:srgbClr val="A1D9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66291" r="13161"/>
          <a:stretch/>
        </p:blipFill>
        <p:spPr>
          <a:xfrm>
            <a:off x="21982177" y="7070443"/>
            <a:ext cx="2404998" cy="6645557"/>
          </a:xfrm>
          <a:prstGeom prst="rect">
            <a:avLst/>
          </a:prstGeom>
        </p:spPr>
      </p:pic>
      <p:sp>
        <p:nvSpPr>
          <p:cNvPr id="6"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solidFill>
                  <a:schemeClr val="bg1"/>
                </a:solidFill>
                <a:latin typeface="Arial" charset="0"/>
              </a:rPr>
              <a:pPr/>
              <a:t>‹#›</a:t>
            </a:fld>
            <a:endParaRPr lang="en-US" sz="1800" dirty="0">
              <a:solidFill>
                <a:schemeClr val="bg1"/>
              </a:solidFill>
              <a:latin typeface="Arial" charset="0"/>
            </a:endParaRPr>
          </a:p>
        </p:txBody>
      </p:sp>
      <p:sp>
        <p:nvSpPr>
          <p:cNvPr id="14" name="Title 13"/>
          <p:cNvSpPr>
            <a:spLocks noGrp="1"/>
          </p:cNvSpPr>
          <p:nvPr>
            <p:ph type="title"/>
          </p:nvPr>
        </p:nvSpPr>
        <p:spPr>
          <a:xfrm>
            <a:off x="1" y="-38013"/>
            <a:ext cx="21982175" cy="2973847"/>
          </a:xfrm>
          <a:prstGeom prst="rect">
            <a:avLst/>
          </a:prstGeom>
          <a:noFill/>
          <a:ln>
            <a:noFill/>
          </a:ln>
        </p:spPr>
        <p:txBody>
          <a:bodyPr lIns="914400" tIns="0" rIns="914400" bIns="0" anchor="ctr" anchorCtr="0"/>
          <a:lstStyle>
            <a:lvl1pPr algn="l">
              <a:defRPr sz="7200" b="0" i="0">
                <a:solidFill>
                  <a:schemeClr val="tx2"/>
                </a:solidFill>
                <a:latin typeface="Arial" charset="0"/>
                <a:ea typeface="Arial" charset="0"/>
                <a:cs typeface="Arial" charset="0"/>
              </a:defRPr>
            </a:lvl1pPr>
          </a:lstStyle>
          <a:p>
            <a:r>
              <a:rPr lang="en-US" dirty="0"/>
              <a:t>Click to edit Master title style</a:t>
            </a:r>
          </a:p>
        </p:txBody>
      </p:sp>
      <p:sp>
        <p:nvSpPr>
          <p:cNvPr id="8" name="Footer Placeholder 2"/>
          <p:cNvSpPr>
            <a:spLocks noGrp="1"/>
          </p:cNvSpPr>
          <p:nvPr>
            <p:ph type="ftr" sz="quarter" idx="3"/>
          </p:nvPr>
        </p:nvSpPr>
        <p:spPr>
          <a:xfrm>
            <a:off x="8078787" y="12801600"/>
            <a:ext cx="8229600" cy="685800"/>
          </a:xfrm>
          <a:prstGeom prst="rect">
            <a:avLst/>
          </a:prstGeom>
        </p:spPr>
        <p:txBody>
          <a:bodyPr vert="horz" lIns="91440" tIns="45720" rIns="91440" bIns="45720" rtlCol="0" anchor="ctr" anchorCtr="1"/>
          <a:lstStyle>
            <a:lvl1pPr algn="l">
              <a:defRPr sz="1200">
                <a:solidFill>
                  <a:schemeClr val="accent1"/>
                </a:solidFill>
                <a:latin typeface="Arial" charset="0"/>
              </a:defRPr>
            </a:lvl1pPr>
          </a:lstStyle>
          <a:p>
            <a:r>
              <a:rPr lang="en-US" dirty="0"/>
              <a:t>© 2017 Rancher Labs, Inc.</a:t>
            </a:r>
          </a:p>
        </p:txBody>
      </p:sp>
      <p:sp>
        <p:nvSpPr>
          <p:cNvPr id="3" name="Content Placeholder 2"/>
          <p:cNvSpPr>
            <a:spLocks noGrp="1"/>
          </p:cNvSpPr>
          <p:nvPr>
            <p:ph sz="quarter" idx="11"/>
          </p:nvPr>
        </p:nvSpPr>
        <p:spPr>
          <a:xfrm>
            <a:off x="2" y="3163782"/>
            <a:ext cx="21982176" cy="9179967"/>
          </a:xfrm>
          <a:prstGeom prst="rect">
            <a:avLst/>
          </a:prstGeom>
        </p:spPr>
        <p:txBody>
          <a:bodyPr lIns="914400" tIns="914400" rIns="914400" bIns="914400"/>
          <a:lstStyle>
            <a:lvl1pPr>
              <a:spcBef>
                <a:spcPts val="4000"/>
              </a:spcBef>
              <a:defRPr sz="3600">
                <a:latin typeface="Arial" charset="0"/>
              </a:defRPr>
            </a:lvl1pPr>
            <a:lvl2pPr>
              <a:spcBef>
                <a:spcPts val="4000"/>
              </a:spcBef>
              <a:defRPr sz="3600">
                <a:latin typeface="Arial" charset="0"/>
              </a:defRPr>
            </a:lvl2pPr>
            <a:lvl3pPr>
              <a:spcBef>
                <a:spcPts val="4000"/>
              </a:spcBef>
              <a:defRPr sz="3600">
                <a:latin typeface="Arial" charset="0"/>
              </a:defRPr>
            </a:lvl3pPr>
            <a:lvl4pPr>
              <a:spcBef>
                <a:spcPts val="4000"/>
              </a:spcBef>
              <a:defRPr sz="3600">
                <a:latin typeface="Arial" charset="0"/>
              </a:defRPr>
            </a:lvl4pPr>
            <a:lvl5pPr>
              <a:spcBef>
                <a:spcPts val="4000"/>
              </a:spcBef>
              <a:defRPr sz="3600">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5762998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Slide Index">
    <p:spTree>
      <p:nvGrpSpPr>
        <p:cNvPr id="1" name=""/>
        <p:cNvGrpSpPr/>
        <p:nvPr/>
      </p:nvGrpSpPr>
      <p:grpSpPr>
        <a:xfrm>
          <a:off x="0" y="0"/>
          <a:ext cx="0" cy="0"/>
          <a:chOff x="0" y="0"/>
          <a:chExt cx="0" cy="0"/>
        </a:xfrm>
      </p:grpSpPr>
      <p:sp>
        <p:nvSpPr>
          <p:cNvPr id="38" name="Text Placeholder 15"/>
          <p:cNvSpPr>
            <a:spLocks noGrp="1"/>
          </p:cNvSpPr>
          <p:nvPr userDrawn="1">
            <p:ph type="body" sz="quarter" idx="10"/>
          </p:nvPr>
        </p:nvSpPr>
        <p:spPr>
          <a:xfrm>
            <a:off x="919483" y="1831544"/>
            <a:ext cx="6391656" cy="2404872"/>
          </a:xfrm>
          <a:prstGeom prst="rect">
            <a:avLst/>
          </a:prstGeom>
          <a:noFill/>
        </p:spPr>
        <p:txBody>
          <a:bodyPr lIns="0" tIns="457200" rIns="0" bIns="914400"/>
          <a:lstStyle>
            <a:lvl1pPr marL="0" indent="0">
              <a:buNone/>
              <a:defRPr sz="2400">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39" name="Text Placeholder 15"/>
          <p:cNvSpPr>
            <a:spLocks noGrp="1"/>
          </p:cNvSpPr>
          <p:nvPr userDrawn="1">
            <p:ph type="body" sz="quarter" idx="11"/>
          </p:nvPr>
        </p:nvSpPr>
        <p:spPr>
          <a:xfrm>
            <a:off x="1825444" y="913863"/>
            <a:ext cx="5485695" cy="908758"/>
          </a:xfrm>
          <a:prstGeom prst="rect">
            <a:avLst/>
          </a:prstGeom>
          <a:solidFill>
            <a:schemeClr val="bg1"/>
          </a:solidFill>
        </p:spPr>
        <p:txBody>
          <a:bodyPr lIns="457200" tIns="0" rIns="457200" bIns="0" anchor="ctr" anchorCtr="0"/>
          <a:lstStyle>
            <a:lvl1pPr marL="0" indent="0">
              <a:buNone/>
              <a:defRPr sz="2800">
                <a:solidFill>
                  <a:schemeClr val="accent3"/>
                </a:solidFill>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40" name="Text Placeholder 15"/>
          <p:cNvSpPr>
            <a:spLocks noGrp="1"/>
          </p:cNvSpPr>
          <p:nvPr userDrawn="1">
            <p:ph type="body" sz="quarter" idx="12" hasCustomPrompt="1"/>
          </p:nvPr>
        </p:nvSpPr>
        <p:spPr>
          <a:xfrm>
            <a:off x="919483" y="911042"/>
            <a:ext cx="914400"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41" name="Text Placeholder 15"/>
          <p:cNvSpPr>
            <a:spLocks noGrp="1"/>
          </p:cNvSpPr>
          <p:nvPr userDrawn="1">
            <p:ph type="body" sz="quarter" idx="13"/>
          </p:nvPr>
        </p:nvSpPr>
        <p:spPr>
          <a:xfrm>
            <a:off x="9027733" y="1831544"/>
            <a:ext cx="6391656" cy="2404872"/>
          </a:xfrm>
          <a:prstGeom prst="rect">
            <a:avLst/>
          </a:prstGeom>
          <a:noFill/>
        </p:spPr>
        <p:txBody>
          <a:bodyPr lIns="0" tIns="457200" rIns="0" bIns="914400"/>
          <a:lstStyle>
            <a:lvl1pPr marL="0" indent="0">
              <a:buNone/>
              <a:defRPr sz="2400">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42" name="Text Placeholder 15"/>
          <p:cNvSpPr>
            <a:spLocks noGrp="1"/>
          </p:cNvSpPr>
          <p:nvPr userDrawn="1">
            <p:ph type="body" sz="quarter" idx="14"/>
          </p:nvPr>
        </p:nvSpPr>
        <p:spPr>
          <a:xfrm>
            <a:off x="9933694" y="913863"/>
            <a:ext cx="5485695" cy="908758"/>
          </a:xfrm>
          <a:prstGeom prst="rect">
            <a:avLst/>
          </a:prstGeom>
          <a:solidFill>
            <a:schemeClr val="bg1"/>
          </a:solidFill>
        </p:spPr>
        <p:txBody>
          <a:bodyPr lIns="457200" tIns="0" rIns="457200" bIns="0" anchor="ctr" anchorCtr="0"/>
          <a:lstStyle>
            <a:lvl1pPr marL="0" indent="0">
              <a:buNone/>
              <a:defRPr sz="2800">
                <a:solidFill>
                  <a:schemeClr val="accent3"/>
                </a:solidFill>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43" name="Text Placeholder 15"/>
          <p:cNvSpPr>
            <a:spLocks noGrp="1"/>
          </p:cNvSpPr>
          <p:nvPr userDrawn="1">
            <p:ph type="body" sz="quarter" idx="15" hasCustomPrompt="1"/>
          </p:nvPr>
        </p:nvSpPr>
        <p:spPr>
          <a:xfrm>
            <a:off x="9027733" y="911042"/>
            <a:ext cx="914400"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44" name="Text Placeholder 15"/>
          <p:cNvSpPr>
            <a:spLocks noGrp="1"/>
          </p:cNvSpPr>
          <p:nvPr userDrawn="1">
            <p:ph type="body" sz="quarter" idx="16"/>
          </p:nvPr>
        </p:nvSpPr>
        <p:spPr>
          <a:xfrm>
            <a:off x="17078826" y="1831544"/>
            <a:ext cx="6391656" cy="2404872"/>
          </a:xfrm>
          <a:prstGeom prst="rect">
            <a:avLst/>
          </a:prstGeom>
          <a:noFill/>
        </p:spPr>
        <p:txBody>
          <a:bodyPr lIns="0" tIns="457200" rIns="0" bIns="914400"/>
          <a:lstStyle>
            <a:lvl1pPr marL="0" indent="0">
              <a:buNone/>
              <a:defRPr sz="2400">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45" name="Text Placeholder 15"/>
          <p:cNvSpPr>
            <a:spLocks noGrp="1"/>
          </p:cNvSpPr>
          <p:nvPr userDrawn="1">
            <p:ph type="body" sz="quarter" idx="17"/>
          </p:nvPr>
        </p:nvSpPr>
        <p:spPr>
          <a:xfrm>
            <a:off x="17984787" y="913863"/>
            <a:ext cx="5485695" cy="908758"/>
          </a:xfrm>
          <a:prstGeom prst="rect">
            <a:avLst/>
          </a:prstGeom>
          <a:solidFill>
            <a:schemeClr val="bg1"/>
          </a:solidFill>
        </p:spPr>
        <p:txBody>
          <a:bodyPr lIns="457200" tIns="0" rIns="457200" bIns="0" anchor="ctr" anchorCtr="0"/>
          <a:lstStyle>
            <a:lvl1pPr marL="0" indent="0">
              <a:buNone/>
              <a:defRPr sz="2800">
                <a:solidFill>
                  <a:schemeClr val="accent3"/>
                </a:solidFill>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46" name="Text Placeholder 15"/>
          <p:cNvSpPr>
            <a:spLocks noGrp="1"/>
          </p:cNvSpPr>
          <p:nvPr userDrawn="1">
            <p:ph type="body" sz="quarter" idx="18" hasCustomPrompt="1"/>
          </p:nvPr>
        </p:nvSpPr>
        <p:spPr>
          <a:xfrm>
            <a:off x="17078826" y="911042"/>
            <a:ext cx="914400"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56" name="Text Placeholder 15"/>
          <p:cNvSpPr>
            <a:spLocks noGrp="1"/>
          </p:cNvSpPr>
          <p:nvPr>
            <p:ph type="body" sz="quarter" idx="19"/>
          </p:nvPr>
        </p:nvSpPr>
        <p:spPr>
          <a:xfrm>
            <a:off x="919483" y="5890746"/>
            <a:ext cx="6391656" cy="2404872"/>
          </a:xfrm>
          <a:prstGeom prst="rect">
            <a:avLst/>
          </a:prstGeom>
          <a:noFill/>
        </p:spPr>
        <p:txBody>
          <a:bodyPr lIns="0" tIns="457200" rIns="0" bIns="914400"/>
          <a:lstStyle>
            <a:lvl1pPr marL="0" indent="0">
              <a:buNone/>
              <a:defRPr sz="2400">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57" name="Text Placeholder 15"/>
          <p:cNvSpPr>
            <a:spLocks noGrp="1"/>
          </p:cNvSpPr>
          <p:nvPr>
            <p:ph type="body" sz="quarter" idx="20"/>
          </p:nvPr>
        </p:nvSpPr>
        <p:spPr>
          <a:xfrm>
            <a:off x="1825444" y="4973065"/>
            <a:ext cx="5485695" cy="908758"/>
          </a:xfrm>
          <a:prstGeom prst="rect">
            <a:avLst/>
          </a:prstGeom>
          <a:solidFill>
            <a:schemeClr val="bg1"/>
          </a:solidFill>
        </p:spPr>
        <p:txBody>
          <a:bodyPr lIns="457200" tIns="0" rIns="457200" bIns="0" anchor="ctr" anchorCtr="0"/>
          <a:lstStyle>
            <a:lvl1pPr marL="0" indent="0">
              <a:buNone/>
              <a:defRPr sz="2800">
                <a:solidFill>
                  <a:schemeClr val="accent3"/>
                </a:solidFill>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58" name="Text Placeholder 15"/>
          <p:cNvSpPr>
            <a:spLocks noGrp="1"/>
          </p:cNvSpPr>
          <p:nvPr>
            <p:ph type="body" sz="quarter" idx="21" hasCustomPrompt="1"/>
          </p:nvPr>
        </p:nvSpPr>
        <p:spPr>
          <a:xfrm>
            <a:off x="919483" y="4970244"/>
            <a:ext cx="914400"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59" name="Text Placeholder 15"/>
          <p:cNvSpPr>
            <a:spLocks noGrp="1"/>
          </p:cNvSpPr>
          <p:nvPr>
            <p:ph type="body" sz="quarter" idx="22"/>
          </p:nvPr>
        </p:nvSpPr>
        <p:spPr>
          <a:xfrm>
            <a:off x="9027733" y="5893567"/>
            <a:ext cx="6391656" cy="2404872"/>
          </a:xfrm>
          <a:prstGeom prst="rect">
            <a:avLst/>
          </a:prstGeom>
          <a:noFill/>
        </p:spPr>
        <p:txBody>
          <a:bodyPr lIns="0" tIns="457200" rIns="0" bIns="914400"/>
          <a:lstStyle>
            <a:lvl1pPr marL="0" indent="0">
              <a:buNone/>
              <a:defRPr sz="2400">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60" name="Text Placeholder 15"/>
          <p:cNvSpPr>
            <a:spLocks noGrp="1"/>
          </p:cNvSpPr>
          <p:nvPr>
            <p:ph type="body" sz="quarter" idx="23"/>
          </p:nvPr>
        </p:nvSpPr>
        <p:spPr>
          <a:xfrm>
            <a:off x="9933694" y="4975886"/>
            <a:ext cx="5485695" cy="908758"/>
          </a:xfrm>
          <a:prstGeom prst="rect">
            <a:avLst/>
          </a:prstGeom>
          <a:solidFill>
            <a:schemeClr val="bg1"/>
          </a:solidFill>
        </p:spPr>
        <p:txBody>
          <a:bodyPr lIns="457200" tIns="0" rIns="457200" bIns="0" anchor="ctr" anchorCtr="0"/>
          <a:lstStyle>
            <a:lvl1pPr marL="0" indent="0">
              <a:buNone/>
              <a:defRPr sz="2800">
                <a:solidFill>
                  <a:schemeClr val="accent3"/>
                </a:solidFill>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61" name="Text Placeholder 15"/>
          <p:cNvSpPr>
            <a:spLocks noGrp="1"/>
          </p:cNvSpPr>
          <p:nvPr>
            <p:ph type="body" sz="quarter" idx="24" hasCustomPrompt="1"/>
          </p:nvPr>
        </p:nvSpPr>
        <p:spPr>
          <a:xfrm>
            <a:off x="9027733" y="4973065"/>
            <a:ext cx="914400"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62" name="Text Placeholder 15"/>
          <p:cNvSpPr>
            <a:spLocks noGrp="1"/>
          </p:cNvSpPr>
          <p:nvPr>
            <p:ph type="body" sz="quarter" idx="25"/>
          </p:nvPr>
        </p:nvSpPr>
        <p:spPr>
          <a:xfrm>
            <a:off x="17078826" y="5893567"/>
            <a:ext cx="6391656" cy="2404872"/>
          </a:xfrm>
          <a:prstGeom prst="rect">
            <a:avLst/>
          </a:prstGeom>
          <a:noFill/>
        </p:spPr>
        <p:txBody>
          <a:bodyPr lIns="0" tIns="457200" rIns="0" bIns="914400"/>
          <a:lstStyle>
            <a:lvl1pPr marL="0" indent="0">
              <a:buNone/>
              <a:defRPr sz="2400">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63" name="Text Placeholder 15"/>
          <p:cNvSpPr>
            <a:spLocks noGrp="1"/>
          </p:cNvSpPr>
          <p:nvPr>
            <p:ph type="body" sz="quarter" idx="26"/>
          </p:nvPr>
        </p:nvSpPr>
        <p:spPr>
          <a:xfrm>
            <a:off x="17984787" y="4975886"/>
            <a:ext cx="5485695" cy="908758"/>
          </a:xfrm>
          <a:prstGeom prst="rect">
            <a:avLst/>
          </a:prstGeom>
          <a:solidFill>
            <a:schemeClr val="bg1"/>
          </a:solidFill>
        </p:spPr>
        <p:txBody>
          <a:bodyPr lIns="457200" tIns="0" rIns="457200" bIns="0" anchor="ctr" anchorCtr="0"/>
          <a:lstStyle>
            <a:lvl1pPr marL="0" indent="0">
              <a:buNone/>
              <a:defRPr sz="2800">
                <a:solidFill>
                  <a:schemeClr val="accent3"/>
                </a:solidFill>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64" name="Text Placeholder 15"/>
          <p:cNvSpPr>
            <a:spLocks noGrp="1"/>
          </p:cNvSpPr>
          <p:nvPr>
            <p:ph type="body" sz="quarter" idx="27" hasCustomPrompt="1"/>
          </p:nvPr>
        </p:nvSpPr>
        <p:spPr>
          <a:xfrm>
            <a:off x="17078826" y="4973065"/>
            <a:ext cx="914400"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65" name="Text Placeholder 15"/>
          <p:cNvSpPr>
            <a:spLocks noGrp="1"/>
          </p:cNvSpPr>
          <p:nvPr>
            <p:ph type="body" sz="quarter" idx="28"/>
          </p:nvPr>
        </p:nvSpPr>
        <p:spPr>
          <a:xfrm>
            <a:off x="914401" y="9955591"/>
            <a:ext cx="6391656" cy="2404872"/>
          </a:xfrm>
          <a:prstGeom prst="rect">
            <a:avLst/>
          </a:prstGeom>
          <a:noFill/>
        </p:spPr>
        <p:txBody>
          <a:bodyPr lIns="0" tIns="457200" rIns="0" bIns="914400"/>
          <a:lstStyle>
            <a:lvl1pPr marL="0" indent="0">
              <a:buNone/>
              <a:defRPr sz="2400">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66" name="Text Placeholder 15"/>
          <p:cNvSpPr>
            <a:spLocks noGrp="1"/>
          </p:cNvSpPr>
          <p:nvPr>
            <p:ph type="body" sz="quarter" idx="29"/>
          </p:nvPr>
        </p:nvSpPr>
        <p:spPr>
          <a:xfrm>
            <a:off x="1820362" y="9035089"/>
            <a:ext cx="5485695" cy="908758"/>
          </a:xfrm>
          <a:prstGeom prst="rect">
            <a:avLst/>
          </a:prstGeom>
          <a:solidFill>
            <a:schemeClr val="bg1"/>
          </a:solidFill>
        </p:spPr>
        <p:txBody>
          <a:bodyPr lIns="457200" tIns="0" rIns="457200" bIns="0" anchor="ctr" anchorCtr="0"/>
          <a:lstStyle>
            <a:lvl1pPr marL="0" indent="0">
              <a:buNone/>
              <a:defRPr sz="2800">
                <a:solidFill>
                  <a:schemeClr val="accent3"/>
                </a:solidFill>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67" name="Text Placeholder 15"/>
          <p:cNvSpPr>
            <a:spLocks noGrp="1"/>
          </p:cNvSpPr>
          <p:nvPr>
            <p:ph type="body" sz="quarter" idx="30" hasCustomPrompt="1"/>
          </p:nvPr>
        </p:nvSpPr>
        <p:spPr>
          <a:xfrm>
            <a:off x="914401" y="9035089"/>
            <a:ext cx="914400"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68" name="Text Placeholder 15"/>
          <p:cNvSpPr>
            <a:spLocks noGrp="1"/>
          </p:cNvSpPr>
          <p:nvPr>
            <p:ph type="body" sz="quarter" idx="31"/>
          </p:nvPr>
        </p:nvSpPr>
        <p:spPr>
          <a:xfrm>
            <a:off x="9027733" y="9939528"/>
            <a:ext cx="6391656" cy="2404872"/>
          </a:xfrm>
          <a:prstGeom prst="rect">
            <a:avLst/>
          </a:prstGeom>
          <a:noFill/>
        </p:spPr>
        <p:txBody>
          <a:bodyPr lIns="0" tIns="457200" rIns="0" bIns="914400"/>
          <a:lstStyle>
            <a:lvl1pPr marL="0" indent="0">
              <a:buNone/>
              <a:defRPr sz="2400">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69" name="Text Placeholder 15"/>
          <p:cNvSpPr>
            <a:spLocks noGrp="1"/>
          </p:cNvSpPr>
          <p:nvPr>
            <p:ph type="body" sz="quarter" idx="32"/>
          </p:nvPr>
        </p:nvSpPr>
        <p:spPr>
          <a:xfrm>
            <a:off x="9933694" y="9019026"/>
            <a:ext cx="5485695" cy="908758"/>
          </a:xfrm>
          <a:prstGeom prst="rect">
            <a:avLst/>
          </a:prstGeom>
          <a:solidFill>
            <a:schemeClr val="bg1"/>
          </a:solidFill>
        </p:spPr>
        <p:txBody>
          <a:bodyPr lIns="457200" tIns="0" rIns="457200" bIns="0" anchor="ctr" anchorCtr="0"/>
          <a:lstStyle>
            <a:lvl1pPr marL="0" indent="0">
              <a:buNone/>
              <a:defRPr sz="2800">
                <a:solidFill>
                  <a:schemeClr val="accent3"/>
                </a:solidFill>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70" name="Text Placeholder 15"/>
          <p:cNvSpPr>
            <a:spLocks noGrp="1"/>
          </p:cNvSpPr>
          <p:nvPr>
            <p:ph type="body" sz="quarter" idx="33" hasCustomPrompt="1"/>
          </p:nvPr>
        </p:nvSpPr>
        <p:spPr>
          <a:xfrm>
            <a:off x="9027733" y="9019026"/>
            <a:ext cx="914400"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71" name="Text Placeholder 15"/>
          <p:cNvSpPr>
            <a:spLocks noGrp="1"/>
          </p:cNvSpPr>
          <p:nvPr>
            <p:ph type="body" sz="quarter" idx="34"/>
          </p:nvPr>
        </p:nvSpPr>
        <p:spPr>
          <a:xfrm>
            <a:off x="17078826" y="9949489"/>
            <a:ext cx="6391656" cy="2404872"/>
          </a:xfrm>
          <a:prstGeom prst="rect">
            <a:avLst/>
          </a:prstGeom>
          <a:noFill/>
        </p:spPr>
        <p:txBody>
          <a:bodyPr lIns="0" tIns="457200" rIns="0" bIns="914400"/>
          <a:lstStyle>
            <a:lvl1pPr marL="0" indent="0">
              <a:buNone/>
              <a:defRPr sz="2400">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72" name="Text Placeholder 15"/>
          <p:cNvSpPr>
            <a:spLocks noGrp="1"/>
          </p:cNvSpPr>
          <p:nvPr>
            <p:ph type="body" sz="quarter" idx="35"/>
          </p:nvPr>
        </p:nvSpPr>
        <p:spPr>
          <a:xfrm>
            <a:off x="17927630" y="9028987"/>
            <a:ext cx="5485695" cy="908758"/>
          </a:xfrm>
          <a:prstGeom prst="rect">
            <a:avLst/>
          </a:prstGeom>
          <a:solidFill>
            <a:schemeClr val="bg1"/>
          </a:solidFill>
        </p:spPr>
        <p:txBody>
          <a:bodyPr lIns="457200" tIns="0" rIns="457200" bIns="0" anchor="ctr" anchorCtr="0"/>
          <a:lstStyle>
            <a:lvl1pPr marL="0" indent="0">
              <a:buNone/>
              <a:defRPr sz="2800">
                <a:solidFill>
                  <a:schemeClr val="accent3"/>
                </a:solidFill>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73" name="Text Placeholder 15"/>
          <p:cNvSpPr>
            <a:spLocks noGrp="1"/>
          </p:cNvSpPr>
          <p:nvPr>
            <p:ph type="body" sz="quarter" idx="36" hasCustomPrompt="1"/>
          </p:nvPr>
        </p:nvSpPr>
        <p:spPr>
          <a:xfrm>
            <a:off x="17078826" y="9028987"/>
            <a:ext cx="914400"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pic>
        <p:nvPicPr>
          <p:cNvPr id="32" name="Picture 31"/>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914401" y="12849225"/>
            <a:ext cx="4210683" cy="457199"/>
          </a:xfrm>
          <a:prstGeom prst="rect">
            <a:avLst/>
          </a:prstGeom>
        </p:spPr>
      </p:pic>
      <p:sp>
        <p:nvSpPr>
          <p:cNvPr id="33"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latin typeface="Verdana" charset="0"/>
              </a:rPr>
              <a:pPr/>
              <a:t>‹#›</a:t>
            </a:fld>
            <a:endParaRPr lang="en-US" sz="2400" dirty="0">
              <a:latin typeface="Verdana" charset="0"/>
            </a:endParaRPr>
          </a:p>
        </p:txBody>
      </p:sp>
      <p:sp>
        <p:nvSpPr>
          <p:cNvPr id="34"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3"/>
                </a:solidFill>
                <a:latin typeface="Verdana" charset="0"/>
              </a:defRPr>
            </a:lvl1pPr>
          </a:lstStyle>
          <a:p>
            <a:r>
              <a:rPr lang="en-US" dirty="0"/>
              <a:t>© 2017 Rancher Labs, Inc.</a:t>
            </a:r>
          </a:p>
        </p:txBody>
      </p:sp>
    </p:spTree>
    <p:extLst>
      <p:ext uri="{BB962C8B-B14F-4D97-AF65-F5344CB8AC3E}">
        <p14:creationId xmlns:p14="http://schemas.microsoft.com/office/powerpoint/2010/main" val="35725541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ver -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3" y="12115800"/>
            <a:ext cx="6316025" cy="685800"/>
          </a:xfrm>
          <a:prstGeom prst="rect">
            <a:avLst/>
          </a:prstGeom>
        </p:spPr>
      </p:pic>
      <p:sp>
        <p:nvSpPr>
          <p:cNvPr id="16" name="Subtitle 2"/>
          <p:cNvSpPr txBox="1">
            <a:spLocks/>
          </p:cNvSpPr>
          <p:nvPr userDrawn="1"/>
        </p:nvSpPr>
        <p:spPr>
          <a:xfrm>
            <a:off x="7230430" y="12115800"/>
            <a:ext cx="16242345" cy="685800"/>
          </a:xfrm>
          <a:prstGeom prst="rect">
            <a:avLst/>
          </a:prstGeom>
        </p:spPr>
        <p:txBody>
          <a:bodyPr wrap="square" lIns="914400" tIns="0" rIns="0" bIns="0" anchor="ctr" anchorCtr="0">
            <a:noAutofit/>
          </a:bodyPr>
          <a:lstStyle>
            <a:lvl1pPr marL="0" indent="0" algn="ctr" defTabSz="914400" rtl="0" eaLnBrk="1" latinLnBrk="0" hangingPunct="1">
              <a:lnSpc>
                <a:spcPct val="90000"/>
              </a:lnSpc>
              <a:spcBef>
                <a:spcPts val="1000"/>
              </a:spcBef>
              <a:buFont typeface="Arial"/>
              <a:buNone/>
              <a:defRPr sz="4800" kern="1200">
                <a:solidFill>
                  <a:srgbClr val="FFFFFF"/>
                </a:solidFill>
                <a:latin typeface="Gill Sans" charset="0"/>
                <a:ea typeface="+mn-ea"/>
                <a:cs typeface="+mn-cs"/>
              </a:defRPr>
            </a:lvl1pPr>
            <a:lvl2pPr marL="914400" indent="0" algn="ctr" defTabSz="914400" rtl="0" eaLnBrk="1" latinLnBrk="0" hangingPunct="1">
              <a:lnSpc>
                <a:spcPct val="90000"/>
              </a:lnSpc>
              <a:spcBef>
                <a:spcPts val="500"/>
              </a:spcBef>
              <a:buFont typeface="Arial"/>
              <a:buNone/>
              <a:defRPr sz="4000" kern="1200">
                <a:solidFill>
                  <a:schemeClr val="tx1"/>
                </a:solidFill>
                <a:latin typeface="Futura Medium" charset="0"/>
                <a:ea typeface="+mn-ea"/>
                <a:cs typeface="+mn-cs"/>
              </a:defRPr>
            </a:lvl2pPr>
            <a:lvl3pPr marL="1828800" indent="0" algn="ctr" defTabSz="914400" rtl="0" eaLnBrk="1" latinLnBrk="0" hangingPunct="1">
              <a:lnSpc>
                <a:spcPct val="90000"/>
              </a:lnSpc>
              <a:spcBef>
                <a:spcPts val="500"/>
              </a:spcBef>
              <a:buFont typeface="Arial"/>
              <a:buNone/>
              <a:defRPr sz="3600" kern="1200">
                <a:solidFill>
                  <a:schemeClr val="tx1"/>
                </a:solidFill>
                <a:latin typeface="Futura Medium" charset="0"/>
                <a:ea typeface="+mn-ea"/>
                <a:cs typeface="+mn-cs"/>
              </a:defRPr>
            </a:lvl3pPr>
            <a:lvl4pPr marL="2743200" indent="0" algn="ctr" defTabSz="914400" rtl="0" eaLnBrk="1" latinLnBrk="0" hangingPunct="1">
              <a:lnSpc>
                <a:spcPct val="90000"/>
              </a:lnSpc>
              <a:spcBef>
                <a:spcPts val="500"/>
              </a:spcBef>
              <a:buFont typeface="Arial"/>
              <a:buNone/>
              <a:defRPr sz="3200" kern="1200">
                <a:solidFill>
                  <a:schemeClr val="tx1"/>
                </a:solidFill>
                <a:latin typeface="Futura Medium" charset="0"/>
                <a:ea typeface="+mn-ea"/>
                <a:cs typeface="+mn-cs"/>
              </a:defRPr>
            </a:lvl4pPr>
            <a:lvl5pPr marL="3657600" indent="0" algn="ctr" defTabSz="914400" rtl="0" eaLnBrk="1" latinLnBrk="0" hangingPunct="1">
              <a:lnSpc>
                <a:spcPct val="90000"/>
              </a:lnSpc>
              <a:spcBef>
                <a:spcPts val="500"/>
              </a:spcBef>
              <a:buFont typeface="Arial"/>
              <a:buNone/>
              <a:defRPr sz="3200" kern="1200">
                <a:solidFill>
                  <a:schemeClr val="tx1"/>
                </a:solidFill>
                <a:latin typeface="Futura Medium" charset="0"/>
                <a:ea typeface="+mn-ea"/>
                <a:cs typeface="+mn-cs"/>
              </a:defRPr>
            </a:lvl5pPr>
            <a:lvl6pPr marL="4572000" indent="0" algn="ctr" defTabSz="914400" rtl="0" eaLnBrk="1" latinLnBrk="0" hangingPunct="1">
              <a:lnSpc>
                <a:spcPct val="90000"/>
              </a:lnSpc>
              <a:spcBef>
                <a:spcPts val="500"/>
              </a:spcBef>
              <a:buFont typeface="Arial"/>
              <a:buNone/>
              <a:defRPr sz="3200" kern="1200">
                <a:solidFill>
                  <a:schemeClr val="tx1"/>
                </a:solidFill>
                <a:latin typeface="+mn-lt"/>
                <a:ea typeface="+mn-ea"/>
                <a:cs typeface="+mn-cs"/>
              </a:defRPr>
            </a:lvl6pPr>
            <a:lvl7pPr marL="5486400" indent="0" algn="ctr" defTabSz="914400" rtl="0" eaLnBrk="1" latinLnBrk="0" hangingPunct="1">
              <a:lnSpc>
                <a:spcPct val="90000"/>
              </a:lnSpc>
              <a:spcBef>
                <a:spcPts val="500"/>
              </a:spcBef>
              <a:buFont typeface="Arial"/>
              <a:buNone/>
              <a:defRPr sz="3200" kern="1200">
                <a:solidFill>
                  <a:schemeClr val="tx1"/>
                </a:solidFill>
                <a:latin typeface="+mn-lt"/>
                <a:ea typeface="+mn-ea"/>
                <a:cs typeface="+mn-cs"/>
              </a:defRPr>
            </a:lvl7pPr>
            <a:lvl8pPr marL="6400800" indent="0" algn="ctr" defTabSz="914400" rtl="0" eaLnBrk="1" latinLnBrk="0" hangingPunct="1">
              <a:lnSpc>
                <a:spcPct val="90000"/>
              </a:lnSpc>
              <a:spcBef>
                <a:spcPts val="500"/>
              </a:spcBef>
              <a:buFont typeface="Arial"/>
              <a:buNone/>
              <a:defRPr sz="3200" kern="1200">
                <a:solidFill>
                  <a:schemeClr val="tx1"/>
                </a:solidFill>
                <a:latin typeface="+mn-lt"/>
                <a:ea typeface="+mn-ea"/>
                <a:cs typeface="+mn-cs"/>
              </a:defRPr>
            </a:lvl8pPr>
            <a:lvl9pPr marL="7315200" indent="0" algn="ctr" defTabSz="914400" rtl="0" eaLnBrk="1" latinLnBrk="0" hangingPunct="1">
              <a:lnSpc>
                <a:spcPct val="90000"/>
              </a:lnSpc>
              <a:spcBef>
                <a:spcPts val="500"/>
              </a:spcBef>
              <a:buFont typeface="Arial"/>
              <a:buNone/>
              <a:defRPr sz="3200" kern="1200">
                <a:solidFill>
                  <a:schemeClr val="tx1"/>
                </a:solidFill>
                <a:latin typeface="+mn-lt"/>
                <a:ea typeface="+mn-ea"/>
                <a:cs typeface="+mn-cs"/>
              </a:defRPr>
            </a:lvl9pPr>
          </a:lstStyle>
          <a:p>
            <a:pPr marL="0" marR="0" indent="0" algn="r" defTabSz="914400" rtl="0" eaLnBrk="1" fontAlgn="auto" latinLnBrk="0" hangingPunct="1">
              <a:lnSpc>
                <a:spcPct val="90000"/>
              </a:lnSpc>
              <a:spcBef>
                <a:spcPts val="1000"/>
              </a:spcBef>
              <a:spcAft>
                <a:spcPts val="0"/>
              </a:spcAft>
              <a:buClrTx/>
              <a:buSzTx/>
              <a:buFont typeface="Arial"/>
              <a:buNone/>
              <a:tabLst/>
              <a:defRPr/>
            </a:pPr>
            <a:r>
              <a:rPr lang="en-US" sz="4000" dirty="0">
                <a:latin typeface="Verdana" charset="0"/>
              </a:rPr>
              <a:t>Presenter Name goes here</a:t>
            </a:r>
            <a:r>
              <a:rPr lang="en-US" sz="4000" baseline="0" dirty="0">
                <a:latin typeface="Verdana" charset="0"/>
              </a:rPr>
              <a:t>  </a:t>
            </a:r>
            <a:r>
              <a:rPr lang="de-DE" sz="4000" b="1" i="0" kern="1200" dirty="0">
                <a:solidFill>
                  <a:srgbClr val="FFFFFF"/>
                </a:solidFill>
                <a:effectLst/>
                <a:latin typeface="Verdana" charset="0"/>
                <a:ea typeface="+mn-ea"/>
                <a:cs typeface="+mn-cs"/>
              </a:rPr>
              <a:t>·</a:t>
            </a:r>
            <a:r>
              <a:rPr lang="de-DE" sz="4000" b="1" i="0" kern="1200" baseline="0" dirty="0">
                <a:solidFill>
                  <a:srgbClr val="FFFFFF"/>
                </a:solidFill>
                <a:effectLst/>
                <a:latin typeface="Verdana" charset="0"/>
                <a:ea typeface="+mn-ea"/>
                <a:cs typeface="+mn-cs"/>
              </a:rPr>
              <a:t>  </a:t>
            </a:r>
            <a:r>
              <a:rPr lang="en-US" sz="4000" dirty="0">
                <a:latin typeface="Verdana" charset="0"/>
              </a:rPr>
              <a:t>Date</a:t>
            </a:r>
            <a:r>
              <a:rPr lang="en-US" sz="4000" baseline="0" dirty="0">
                <a:latin typeface="Verdana" charset="0"/>
              </a:rPr>
              <a:t> goes here</a:t>
            </a:r>
            <a:endParaRPr lang="en-US" sz="4000" dirty="0">
              <a:latin typeface="Verdana" charset="0"/>
            </a:endParaRPr>
          </a:p>
        </p:txBody>
      </p:sp>
      <p:sp>
        <p:nvSpPr>
          <p:cNvPr id="10" name="Footer Placeholder 2"/>
          <p:cNvSpPr>
            <a:spLocks noGrp="1"/>
          </p:cNvSpPr>
          <p:nvPr>
            <p:ph type="ftr" sz="quarter" idx="3"/>
          </p:nvPr>
        </p:nvSpPr>
        <p:spPr>
          <a:xfrm>
            <a:off x="915988" y="12801600"/>
            <a:ext cx="8229600" cy="685800"/>
          </a:xfrm>
          <a:prstGeom prst="rect">
            <a:avLst/>
          </a:prstGeom>
        </p:spPr>
        <p:txBody>
          <a:bodyPr vert="horz" lIns="91440" tIns="45720" rIns="91440" bIns="45720" rtlCol="0" anchor="ctr"/>
          <a:lstStyle>
            <a:lvl1pPr algn="l">
              <a:defRPr sz="1200">
                <a:solidFill>
                  <a:srgbClr val="FFFFFF"/>
                </a:solidFill>
                <a:latin typeface="Verdana" charset="0"/>
              </a:defRPr>
            </a:lvl1pPr>
          </a:lstStyle>
          <a:p>
            <a:r>
              <a:rPr lang="en-US" dirty="0"/>
              <a:t>© 2017 Rancher Labs, Inc.</a:t>
            </a:r>
          </a:p>
        </p:txBody>
      </p:sp>
      <p:sp>
        <p:nvSpPr>
          <p:cNvPr id="7" name="Title 4"/>
          <p:cNvSpPr>
            <a:spLocks noGrp="1"/>
          </p:cNvSpPr>
          <p:nvPr>
            <p:ph type="title"/>
          </p:nvPr>
        </p:nvSpPr>
        <p:spPr>
          <a:xfrm>
            <a:off x="0" y="5159"/>
            <a:ext cx="24387175" cy="2651125"/>
          </a:xfrm>
          <a:prstGeom prst="rect">
            <a:avLst/>
          </a:prstGeom>
        </p:spPr>
        <p:txBody>
          <a:bodyPr lIns="914400" tIns="0" rIns="914400" bIns="0" anchor="ctr" anchorCtr="0"/>
          <a:lstStyle>
            <a:lvl1pPr algn="ctr">
              <a:defRPr sz="7200" b="0" i="0" baseline="0">
                <a:solidFill>
                  <a:schemeClr val="bg1"/>
                </a:solidFill>
                <a:latin typeface="Verdana" charset="0"/>
                <a:ea typeface="Verdana" charset="0"/>
                <a:cs typeface="Verdana" charset="0"/>
              </a:defRPr>
            </a:lvl1pPr>
          </a:lstStyle>
          <a:p>
            <a:r>
              <a:rPr lang="en-US"/>
              <a:t>Click to edit Master title style</a:t>
            </a:r>
            <a:endParaRPr lang="en-US" dirty="0"/>
          </a:p>
        </p:txBody>
      </p:sp>
    </p:spTree>
    <p:extLst>
      <p:ext uri="{BB962C8B-B14F-4D97-AF65-F5344CB8AC3E}">
        <p14:creationId xmlns:p14="http://schemas.microsoft.com/office/powerpoint/2010/main" val="41281786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Divider -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p:nvPr>
        </p:nvSpPr>
        <p:spPr>
          <a:xfrm>
            <a:off x="1" y="0"/>
            <a:ext cx="24387174" cy="6776575"/>
          </a:xfrm>
          <a:prstGeom prst="rect">
            <a:avLst/>
          </a:prstGeom>
          <a:noFill/>
          <a:ln>
            <a:noFill/>
          </a:ln>
        </p:spPr>
        <p:txBody>
          <a:bodyPr lIns="914400" tIns="914400" rIns="914400" bIns="914400" anchor="b">
            <a:noAutofit/>
          </a:bodyPr>
          <a:lstStyle>
            <a:lvl1pPr algn="ctr">
              <a:defRPr sz="10000" b="0" i="0">
                <a:solidFill>
                  <a:srgbClr val="FFFFFF"/>
                </a:solidFill>
                <a:latin typeface="Verdana" charset="0"/>
                <a:ea typeface="Verdana" charset="0"/>
                <a:cs typeface="Verdana" charset="0"/>
              </a:defRPr>
            </a:lvl1pPr>
          </a:lstStyle>
          <a:p>
            <a:r>
              <a:rPr lang="en-US"/>
              <a:t>Click to edit Master title style</a:t>
            </a:r>
            <a:endParaRPr lang="en-US" dirty="0"/>
          </a:p>
        </p:txBody>
      </p:sp>
      <p:sp>
        <p:nvSpPr>
          <p:cNvPr id="10" name="Rectangle 9"/>
          <p:cNvSpPr/>
          <p:nvPr userDrawn="1"/>
        </p:nvSpPr>
        <p:spPr>
          <a:xfrm>
            <a:off x="4421187" y="6816852"/>
            <a:ext cx="15544800" cy="82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7" name="Text Placeholder 3"/>
          <p:cNvSpPr>
            <a:spLocks noGrp="1"/>
          </p:cNvSpPr>
          <p:nvPr>
            <p:ph type="body" sz="quarter" idx="10"/>
          </p:nvPr>
        </p:nvSpPr>
        <p:spPr>
          <a:xfrm>
            <a:off x="1" y="6899148"/>
            <a:ext cx="24387174" cy="6816852"/>
          </a:xfrm>
          <a:prstGeom prst="rect">
            <a:avLst/>
          </a:prstGeom>
        </p:spPr>
        <p:txBody>
          <a:bodyPr lIns="914400" tIns="914400" rIns="914400" bIns="914400" anchor="t" anchorCtr="1"/>
          <a:lstStyle>
            <a:lvl1pPr marL="0" indent="0">
              <a:buNone/>
              <a:defRPr sz="4000">
                <a:solidFill>
                  <a:srgbClr val="FFFFFF"/>
                </a:solidFill>
                <a:latin typeface="Verdana" charset="0"/>
                <a:ea typeface="Verdana" charset="0"/>
                <a:cs typeface="Verdana" charset="0"/>
              </a:defRPr>
            </a:lvl1pPr>
          </a:lstStyle>
          <a:p>
            <a:pPr lvl="0"/>
            <a:r>
              <a:rPr lang="en-US"/>
              <a:t>Edit Master text styles</a:t>
            </a:r>
          </a:p>
        </p:txBody>
      </p:sp>
      <p:sp>
        <p:nvSpPr>
          <p:cNvPr id="6"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bg2"/>
                </a:solidFill>
                <a:latin typeface="Verdana" charset="0"/>
              </a:rPr>
              <a:pPr/>
              <a:t>‹#›</a:t>
            </a:fld>
            <a:endParaRPr lang="en-US" sz="2400" dirty="0">
              <a:solidFill>
                <a:schemeClr val="bg2"/>
              </a:solidFill>
              <a:latin typeface="Verdana" charset="0"/>
            </a:endParaRPr>
          </a:p>
        </p:txBody>
      </p:sp>
      <p:sp>
        <p:nvSpPr>
          <p:cNvPr id="8"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bg2"/>
                </a:solidFill>
                <a:latin typeface="Verdana" charset="0"/>
              </a:defRPr>
            </a:lvl1pPr>
          </a:lstStyle>
          <a:p>
            <a:r>
              <a:rPr lang="en-US" dirty="0"/>
              <a:t>© 2017 Rancher Labs, Inc.</a:t>
            </a:r>
          </a:p>
        </p:txBody>
      </p:sp>
    </p:spTree>
    <p:extLst>
      <p:ext uri="{BB962C8B-B14F-4D97-AF65-F5344CB8AC3E}">
        <p14:creationId xmlns:p14="http://schemas.microsoft.com/office/powerpoint/2010/main" val="319237433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Header + Copy Dark">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5" y="12849225"/>
            <a:ext cx="4210674" cy="457199"/>
          </a:xfrm>
          <a:prstGeom prst="rect">
            <a:avLst/>
          </a:prstGeom>
        </p:spPr>
      </p:pic>
      <p:sp>
        <p:nvSpPr>
          <p:cNvPr id="14" name="Title 13"/>
          <p:cNvSpPr>
            <a:spLocks noGrp="1"/>
          </p:cNvSpPr>
          <p:nvPr>
            <p:ph type="title"/>
          </p:nvPr>
        </p:nvSpPr>
        <p:spPr>
          <a:xfrm>
            <a:off x="915988" y="0"/>
            <a:ext cx="22555200" cy="2973847"/>
          </a:xfrm>
          <a:prstGeom prst="rect">
            <a:avLst/>
          </a:prstGeom>
          <a:noFill/>
          <a:ln>
            <a:noFill/>
          </a:ln>
        </p:spPr>
        <p:txBody>
          <a:bodyPr lIns="914400" tIns="0" rIns="914400" bIns="0" anchor="ctr" anchorCtr="1"/>
          <a:lstStyle>
            <a:lvl1pPr algn="ctr">
              <a:defRPr sz="7200" b="0" i="0">
                <a:solidFill>
                  <a:srgbClr val="FFFFFF"/>
                </a:solidFill>
                <a:latin typeface="Verdana" charset="0"/>
                <a:ea typeface="Verdana" charset="0"/>
                <a:cs typeface="Verdana" charset="0"/>
              </a:defRPr>
            </a:lvl1pPr>
          </a:lstStyle>
          <a:p>
            <a:r>
              <a:rPr lang="en-US"/>
              <a:t>Click to edit Master title style</a:t>
            </a:r>
            <a:endParaRPr lang="en-US" dirty="0"/>
          </a:p>
        </p:txBody>
      </p:sp>
      <p:sp>
        <p:nvSpPr>
          <p:cNvPr id="16" name="Text Placeholder 15"/>
          <p:cNvSpPr>
            <a:spLocks noGrp="1"/>
          </p:cNvSpPr>
          <p:nvPr>
            <p:ph type="body" sz="quarter" idx="10"/>
          </p:nvPr>
        </p:nvSpPr>
        <p:spPr>
          <a:xfrm>
            <a:off x="915988" y="3165117"/>
            <a:ext cx="22555200" cy="9179283"/>
          </a:xfrm>
          <a:prstGeom prst="rect">
            <a:avLst/>
          </a:prstGeom>
          <a:noFill/>
        </p:spPr>
        <p:txBody>
          <a:bodyPr lIns="914400" tIns="914400" rIns="914400" bIns="914400"/>
          <a:lstStyle>
            <a:lvl1pPr marL="0" indent="0">
              <a:buNone/>
              <a:defRPr sz="3600">
                <a:solidFill>
                  <a:srgbClr val="FFFFFF"/>
                </a:solidFill>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8" name="Rectangle 7"/>
          <p:cNvSpPr/>
          <p:nvPr userDrawn="1"/>
        </p:nvSpPr>
        <p:spPr>
          <a:xfrm>
            <a:off x="914401" y="3001583"/>
            <a:ext cx="22556787" cy="162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9"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bg2"/>
                </a:solidFill>
                <a:latin typeface="Verdana" charset="0"/>
              </a:rPr>
              <a:pPr/>
              <a:t>‹#›</a:t>
            </a:fld>
            <a:endParaRPr lang="en-US" sz="2400" dirty="0">
              <a:solidFill>
                <a:schemeClr val="bg2"/>
              </a:solidFill>
              <a:latin typeface="Verdana" charset="0"/>
            </a:endParaRPr>
          </a:p>
        </p:txBody>
      </p:sp>
      <p:sp>
        <p:nvSpPr>
          <p:cNvPr id="10"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bg2"/>
                </a:solidFill>
                <a:latin typeface="Verdana" charset="0"/>
              </a:defRPr>
            </a:lvl1pPr>
          </a:lstStyle>
          <a:p>
            <a:r>
              <a:rPr lang="en-US" dirty="0"/>
              <a:t>© 2017 Rancher Labs, Inc.</a:t>
            </a:r>
          </a:p>
        </p:txBody>
      </p:sp>
    </p:spTree>
    <p:extLst>
      <p:ext uri="{BB962C8B-B14F-4D97-AF65-F5344CB8AC3E}">
        <p14:creationId xmlns:p14="http://schemas.microsoft.com/office/powerpoint/2010/main" val="213181925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Header + Copy Dark">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5" y="12849225"/>
            <a:ext cx="4210674" cy="457199"/>
          </a:xfrm>
          <a:prstGeom prst="rect">
            <a:avLst/>
          </a:prstGeom>
        </p:spPr>
      </p:pic>
      <p:sp>
        <p:nvSpPr>
          <p:cNvPr id="14" name="Title 13"/>
          <p:cNvSpPr>
            <a:spLocks noGrp="1"/>
          </p:cNvSpPr>
          <p:nvPr>
            <p:ph type="title"/>
          </p:nvPr>
        </p:nvSpPr>
        <p:spPr>
          <a:xfrm>
            <a:off x="915988" y="0"/>
            <a:ext cx="22555200" cy="2973847"/>
          </a:xfrm>
          <a:prstGeom prst="rect">
            <a:avLst/>
          </a:prstGeom>
          <a:noFill/>
          <a:ln>
            <a:noFill/>
          </a:ln>
        </p:spPr>
        <p:txBody>
          <a:bodyPr lIns="914400" tIns="0" rIns="914400" bIns="0" anchor="ctr" anchorCtr="1"/>
          <a:lstStyle>
            <a:lvl1pPr algn="ctr">
              <a:defRPr sz="7200" b="0" i="0">
                <a:solidFill>
                  <a:srgbClr val="FFFFFF"/>
                </a:solidFill>
                <a:latin typeface="Verdana" charset="0"/>
                <a:ea typeface="Verdana" charset="0"/>
                <a:cs typeface="Verdana" charset="0"/>
              </a:defRPr>
            </a:lvl1pPr>
          </a:lstStyle>
          <a:p>
            <a:r>
              <a:rPr lang="en-US"/>
              <a:t>Click to edit Master title style</a:t>
            </a:r>
            <a:endParaRPr lang="en-US" dirty="0"/>
          </a:p>
        </p:txBody>
      </p:sp>
      <p:sp>
        <p:nvSpPr>
          <p:cNvPr id="8" name="Content Placeholder 2"/>
          <p:cNvSpPr>
            <a:spLocks noGrp="1"/>
          </p:cNvSpPr>
          <p:nvPr>
            <p:ph sz="quarter" idx="11"/>
          </p:nvPr>
        </p:nvSpPr>
        <p:spPr>
          <a:xfrm>
            <a:off x="914401" y="3164434"/>
            <a:ext cx="22860000" cy="9179967"/>
          </a:xfrm>
          <a:prstGeom prst="rect">
            <a:avLst/>
          </a:prstGeom>
        </p:spPr>
        <p:txBody>
          <a:bodyPr lIns="914400" tIns="914400" rIns="914400" bIns="914400"/>
          <a:lstStyle>
            <a:lvl1pPr>
              <a:spcBef>
                <a:spcPts val="4000"/>
              </a:spcBef>
              <a:defRPr sz="3600">
                <a:solidFill>
                  <a:schemeClr val="bg1"/>
                </a:solidFill>
                <a:latin typeface="Verdana" charset="0"/>
              </a:defRPr>
            </a:lvl1pPr>
            <a:lvl2pPr>
              <a:spcBef>
                <a:spcPts val="4000"/>
              </a:spcBef>
              <a:defRPr sz="3600">
                <a:solidFill>
                  <a:schemeClr val="bg1"/>
                </a:solidFill>
                <a:latin typeface="Verdana" charset="0"/>
              </a:defRPr>
            </a:lvl2pPr>
            <a:lvl3pPr>
              <a:spcBef>
                <a:spcPts val="4000"/>
              </a:spcBef>
              <a:defRPr sz="3600">
                <a:solidFill>
                  <a:schemeClr val="bg1"/>
                </a:solidFill>
                <a:latin typeface="Verdana" charset="0"/>
              </a:defRPr>
            </a:lvl3pPr>
            <a:lvl4pPr>
              <a:spcBef>
                <a:spcPts val="4000"/>
              </a:spcBef>
              <a:defRPr sz="3600">
                <a:solidFill>
                  <a:schemeClr val="bg1"/>
                </a:solidFill>
                <a:latin typeface="Verdana" charset="0"/>
              </a:defRPr>
            </a:lvl4pPr>
            <a:lvl5pPr>
              <a:spcBef>
                <a:spcPts val="4000"/>
              </a:spcBef>
              <a:defRPr sz="3600">
                <a:solidFill>
                  <a:schemeClr val="bg1"/>
                </a:solidFill>
                <a:latin typeface="Verdana"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userDrawn="1"/>
        </p:nvSpPr>
        <p:spPr>
          <a:xfrm>
            <a:off x="914401" y="3001583"/>
            <a:ext cx="22556787" cy="162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10"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bg2"/>
                </a:solidFill>
                <a:latin typeface="Verdana" charset="0"/>
              </a:rPr>
              <a:pPr/>
              <a:t>‹#›</a:t>
            </a:fld>
            <a:endParaRPr lang="en-US" sz="2400" dirty="0">
              <a:solidFill>
                <a:schemeClr val="bg2"/>
              </a:solidFill>
              <a:latin typeface="Verdana" charset="0"/>
            </a:endParaRPr>
          </a:p>
        </p:txBody>
      </p:sp>
      <p:sp>
        <p:nvSpPr>
          <p:cNvPr id="13"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bg2"/>
                </a:solidFill>
                <a:latin typeface="Verdana" charset="0"/>
              </a:defRPr>
            </a:lvl1pPr>
          </a:lstStyle>
          <a:p>
            <a:r>
              <a:rPr lang="en-US" dirty="0"/>
              <a:t>© 2017 Rancher Labs, Inc.</a:t>
            </a:r>
          </a:p>
        </p:txBody>
      </p:sp>
    </p:spTree>
    <p:extLst>
      <p:ext uri="{BB962C8B-B14F-4D97-AF65-F5344CB8AC3E}">
        <p14:creationId xmlns:p14="http://schemas.microsoft.com/office/powerpoint/2010/main" val="290475649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2 Column">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5" y="12849225"/>
            <a:ext cx="4210674" cy="457199"/>
          </a:xfrm>
          <a:prstGeom prst="rect">
            <a:avLst/>
          </a:prstGeom>
        </p:spPr>
      </p:pic>
      <p:sp>
        <p:nvSpPr>
          <p:cNvPr id="14" name="Title 13"/>
          <p:cNvSpPr>
            <a:spLocks noGrp="1"/>
          </p:cNvSpPr>
          <p:nvPr>
            <p:ph type="title"/>
          </p:nvPr>
        </p:nvSpPr>
        <p:spPr>
          <a:xfrm>
            <a:off x="914401" y="0"/>
            <a:ext cx="22556787" cy="2973847"/>
          </a:xfrm>
          <a:prstGeom prst="rect">
            <a:avLst/>
          </a:prstGeom>
          <a:noFill/>
          <a:ln>
            <a:noFill/>
          </a:ln>
        </p:spPr>
        <p:txBody>
          <a:bodyPr lIns="914400" tIns="0" rIns="914400" bIns="0" anchor="ctr" anchorCtr="1"/>
          <a:lstStyle>
            <a:lvl1pPr algn="ctr">
              <a:defRPr sz="7200" b="0" i="0">
                <a:solidFill>
                  <a:srgbClr val="FFFFFF"/>
                </a:solidFill>
                <a:latin typeface="Verdana" charset="0"/>
                <a:ea typeface="Verdana" charset="0"/>
                <a:cs typeface="Verdana" charset="0"/>
              </a:defRPr>
            </a:lvl1pPr>
          </a:lstStyle>
          <a:p>
            <a:r>
              <a:rPr lang="en-US"/>
              <a:t>Click to edit Master title style</a:t>
            </a:r>
            <a:endParaRPr lang="en-US" dirty="0"/>
          </a:p>
        </p:txBody>
      </p:sp>
      <p:sp>
        <p:nvSpPr>
          <p:cNvPr id="12" name="Content Placeholder 2"/>
          <p:cNvSpPr>
            <a:spLocks noGrp="1"/>
          </p:cNvSpPr>
          <p:nvPr>
            <p:ph idx="1"/>
          </p:nvPr>
        </p:nvSpPr>
        <p:spPr>
          <a:xfrm>
            <a:off x="12198223" y="3165117"/>
            <a:ext cx="11272965" cy="9179283"/>
          </a:xfrm>
          <a:prstGeom prst="rect">
            <a:avLst/>
          </a:prstGeom>
        </p:spPr>
        <p:txBody>
          <a:bodyPr lIns="457200" tIns="914400" rIns="914400" bIns="914400"/>
          <a:lstStyle>
            <a:lvl1pPr>
              <a:spcBef>
                <a:spcPts val="4000"/>
              </a:spcBef>
              <a:defRPr sz="3600">
                <a:solidFill>
                  <a:srgbClr val="FFFFFF"/>
                </a:solidFill>
                <a:latin typeface="Verdana" charset="0"/>
              </a:defRPr>
            </a:lvl1pPr>
            <a:lvl2pPr>
              <a:spcBef>
                <a:spcPts val="4000"/>
              </a:spcBef>
              <a:defRPr sz="3600">
                <a:solidFill>
                  <a:srgbClr val="FFFFFF"/>
                </a:solidFill>
                <a:latin typeface="Verdana" charset="0"/>
              </a:defRPr>
            </a:lvl2pPr>
            <a:lvl3pPr>
              <a:spcBef>
                <a:spcPts val="4000"/>
              </a:spcBef>
              <a:defRPr sz="3600">
                <a:solidFill>
                  <a:srgbClr val="FFFFFF"/>
                </a:solidFill>
                <a:latin typeface="Verdana" charset="0"/>
              </a:defRPr>
            </a:lvl3pPr>
            <a:lvl4pPr>
              <a:spcBef>
                <a:spcPts val="4000"/>
              </a:spcBef>
              <a:defRPr sz="3600">
                <a:solidFill>
                  <a:srgbClr val="FFFFFF"/>
                </a:solidFill>
                <a:latin typeface="Verdana" charset="0"/>
              </a:defRPr>
            </a:lvl4pPr>
            <a:lvl5pPr>
              <a:spcBef>
                <a:spcPts val="4000"/>
              </a:spcBef>
              <a:defRPr sz="3600">
                <a:solidFill>
                  <a:srgbClr val="FFFFFF"/>
                </a:solidFill>
                <a:latin typeface="Verdana" charset="0"/>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921429" y="3165117"/>
            <a:ext cx="11267522" cy="9179283"/>
          </a:xfrm>
          <a:prstGeom prst="rect">
            <a:avLst/>
          </a:prstGeom>
        </p:spPr>
        <p:txBody>
          <a:bodyPr lIns="914400" tIns="914400" rIns="914400" bIns="914400"/>
          <a:lstStyle>
            <a:lvl1pPr>
              <a:spcBef>
                <a:spcPts val="4000"/>
              </a:spcBef>
              <a:defRPr sz="3600">
                <a:solidFill>
                  <a:srgbClr val="FFFFFF"/>
                </a:solidFill>
                <a:latin typeface="Verdana" charset="0"/>
              </a:defRPr>
            </a:lvl1pPr>
            <a:lvl2pPr>
              <a:spcBef>
                <a:spcPts val="4000"/>
              </a:spcBef>
              <a:defRPr sz="3600">
                <a:solidFill>
                  <a:srgbClr val="FFFFFF"/>
                </a:solidFill>
                <a:latin typeface="Verdana" charset="0"/>
              </a:defRPr>
            </a:lvl2pPr>
            <a:lvl3pPr>
              <a:spcBef>
                <a:spcPts val="4000"/>
              </a:spcBef>
              <a:defRPr sz="3600">
                <a:solidFill>
                  <a:srgbClr val="FFFFFF"/>
                </a:solidFill>
                <a:latin typeface="Verdana" charset="0"/>
              </a:defRPr>
            </a:lvl3pPr>
            <a:lvl4pPr>
              <a:spcBef>
                <a:spcPts val="4000"/>
              </a:spcBef>
              <a:defRPr sz="3600">
                <a:solidFill>
                  <a:srgbClr val="FFFFFF"/>
                </a:solidFill>
                <a:latin typeface="Verdana" charset="0"/>
              </a:defRPr>
            </a:lvl4pPr>
            <a:lvl5pPr>
              <a:spcBef>
                <a:spcPts val="4000"/>
              </a:spcBef>
              <a:defRPr sz="3600">
                <a:solidFill>
                  <a:srgbClr val="FFFFFF"/>
                </a:solidFill>
                <a:latin typeface="Verdana" charset="0"/>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914401" y="3001583"/>
            <a:ext cx="22556787" cy="162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15"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bg2"/>
                </a:solidFill>
                <a:latin typeface="Verdana" charset="0"/>
              </a:rPr>
              <a:pPr/>
              <a:t>‹#›</a:t>
            </a:fld>
            <a:endParaRPr lang="en-US" sz="2400" dirty="0">
              <a:solidFill>
                <a:schemeClr val="bg2"/>
              </a:solidFill>
              <a:latin typeface="Verdana" charset="0"/>
            </a:endParaRPr>
          </a:p>
        </p:txBody>
      </p:sp>
      <p:sp>
        <p:nvSpPr>
          <p:cNvPr id="16"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bg2"/>
                </a:solidFill>
                <a:latin typeface="Verdana" charset="0"/>
              </a:defRPr>
            </a:lvl1pPr>
          </a:lstStyle>
          <a:p>
            <a:r>
              <a:rPr lang="en-US" dirty="0"/>
              <a:t>© 2017 Rancher Labs, Inc.</a:t>
            </a:r>
          </a:p>
        </p:txBody>
      </p:sp>
    </p:spTree>
    <p:extLst>
      <p:ext uri="{BB962C8B-B14F-4D97-AF65-F5344CB8AC3E}">
        <p14:creationId xmlns:p14="http://schemas.microsoft.com/office/powerpoint/2010/main" val="159266993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2216511" y="0"/>
            <a:ext cx="12170664" cy="13716000"/>
          </a:xfrm>
          <a:prstGeom prst="rect">
            <a:avLst/>
          </a:prstGeom>
          <a:solidFill>
            <a:schemeClr val="bg1"/>
          </a:solidFill>
        </p:spPr>
        <p:txBody>
          <a:bodyPr/>
          <a:lstStyle>
            <a:lvl1pPr marL="0" indent="0">
              <a:buNone/>
              <a:defRPr sz="3200">
                <a:latin typeface="Verdana"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itle 13"/>
          <p:cNvSpPr>
            <a:spLocks noGrp="1"/>
          </p:cNvSpPr>
          <p:nvPr>
            <p:ph type="title"/>
          </p:nvPr>
        </p:nvSpPr>
        <p:spPr>
          <a:xfrm>
            <a:off x="915988" y="0"/>
            <a:ext cx="11300523" cy="3841052"/>
          </a:xfrm>
          <a:prstGeom prst="rect">
            <a:avLst/>
          </a:prstGeom>
          <a:noFill/>
          <a:ln>
            <a:noFill/>
          </a:ln>
        </p:spPr>
        <p:txBody>
          <a:bodyPr wrap="square" lIns="0" tIns="914400" rIns="914400" bIns="914400" anchor="ctr" anchorCtr="1">
            <a:spAutoFit/>
          </a:bodyPr>
          <a:lstStyle>
            <a:lvl1pPr algn="l">
              <a:defRPr sz="7200" b="0" i="0">
                <a:solidFill>
                  <a:schemeClr val="accent3"/>
                </a:solidFill>
                <a:latin typeface="Verdana" charset="0"/>
                <a:ea typeface="Verdana" charset="0"/>
                <a:cs typeface="Verdana" charset="0"/>
              </a:defRPr>
            </a:lvl1pPr>
          </a:lstStyle>
          <a:p>
            <a:r>
              <a:rPr lang="en-US"/>
              <a:t>Click to edit Master title style</a:t>
            </a:r>
            <a:endParaRPr lang="en-US" dirty="0"/>
          </a:p>
        </p:txBody>
      </p:sp>
      <p:sp>
        <p:nvSpPr>
          <p:cNvPr id="11" name="Text Placeholder 15"/>
          <p:cNvSpPr>
            <a:spLocks noGrp="1"/>
          </p:cNvSpPr>
          <p:nvPr>
            <p:ph type="body" sz="quarter" idx="10"/>
          </p:nvPr>
        </p:nvSpPr>
        <p:spPr>
          <a:xfrm>
            <a:off x="914401" y="3841052"/>
            <a:ext cx="11302110" cy="8503348"/>
          </a:xfrm>
          <a:prstGeom prst="rect">
            <a:avLst/>
          </a:prstGeom>
          <a:noFill/>
        </p:spPr>
        <p:txBody>
          <a:bodyPr lIns="0" tIns="914400" rIns="914400" bIns="914400">
            <a:noAutofit/>
          </a:bodyPr>
          <a:lstStyle>
            <a:lvl1pPr marL="0" indent="0">
              <a:buNone/>
              <a:defRPr sz="3600">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7"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accent3"/>
                </a:solidFill>
                <a:latin typeface="Verdana" charset="0"/>
              </a:rPr>
              <a:pPr/>
              <a:t>‹#›</a:t>
            </a:fld>
            <a:endParaRPr lang="en-US" sz="2400" dirty="0">
              <a:solidFill>
                <a:schemeClr val="accent3"/>
              </a:solidFill>
              <a:latin typeface="Verdana" charset="0"/>
            </a:endParaRPr>
          </a:p>
        </p:txBody>
      </p:sp>
      <p:sp>
        <p:nvSpPr>
          <p:cNvPr id="8" name="Footer Placeholder 2"/>
          <p:cNvSpPr txBox="1">
            <a:spLocks/>
          </p:cNvSpPr>
          <p:nvPr userDrawn="1"/>
        </p:nvSpPr>
        <p:spPr>
          <a:xfrm>
            <a:off x="7493000" y="12712700"/>
            <a:ext cx="4723511" cy="685800"/>
          </a:xfrm>
          <a:prstGeom prst="rect">
            <a:avLst/>
          </a:prstGeom>
        </p:spPr>
        <p:txBody>
          <a:bodyPr vert="horz" lIns="91440" tIns="45720" rIns="91440" bIns="45720" rtlCol="0" anchor="ctr" anchorCtr="1"/>
          <a:lstStyle>
            <a:defPPr>
              <a:defRPr lang="en-US"/>
            </a:defPPr>
            <a:lvl1pPr marL="0" algn="l" defTabSz="1828891" rtl="0" eaLnBrk="1" latinLnBrk="0" hangingPunct="1">
              <a:defRPr sz="2400" kern="1200">
                <a:solidFill>
                  <a:schemeClr val="bg2"/>
                </a:solidFill>
                <a:latin typeface="Gill Sans"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dirty="0">
                <a:solidFill>
                  <a:schemeClr val="accent3"/>
                </a:solidFill>
                <a:latin typeface="Verdana" charset="0"/>
              </a:rPr>
              <a:t>© 2017 Rancher Labs, Inc.</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195516889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12170664" cy="13716000"/>
          </a:xfrm>
          <a:prstGeom prst="rect">
            <a:avLst/>
          </a:prstGeom>
          <a:solidFill>
            <a:schemeClr val="bg1"/>
          </a:solidFill>
        </p:spPr>
        <p:txBody>
          <a:bodyPr/>
          <a:lstStyle>
            <a:lvl1pPr marL="0" indent="0">
              <a:buNone/>
              <a:defRPr sz="3200">
                <a:latin typeface="Verdana"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8"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latin typeface="Verdana" charset="0"/>
              </a:rPr>
              <a:pPr/>
              <a:t>‹#›</a:t>
            </a:fld>
            <a:endParaRPr lang="en-US" sz="2400" dirty="0">
              <a:latin typeface="Verdana" charset="0"/>
            </a:endParaRPr>
          </a:p>
        </p:txBody>
      </p:sp>
      <p:sp>
        <p:nvSpPr>
          <p:cNvPr id="10" name="Title 13"/>
          <p:cNvSpPr>
            <a:spLocks noGrp="1"/>
          </p:cNvSpPr>
          <p:nvPr>
            <p:ph type="title"/>
          </p:nvPr>
        </p:nvSpPr>
        <p:spPr>
          <a:xfrm>
            <a:off x="12170665" y="0"/>
            <a:ext cx="11300524" cy="3841052"/>
          </a:xfrm>
          <a:prstGeom prst="rect">
            <a:avLst/>
          </a:prstGeom>
          <a:noFill/>
          <a:ln>
            <a:noFill/>
          </a:ln>
        </p:spPr>
        <p:txBody>
          <a:bodyPr wrap="square" lIns="914400" tIns="914400" rIns="0" bIns="914400" anchor="ctr" anchorCtr="1">
            <a:spAutoFit/>
          </a:bodyPr>
          <a:lstStyle>
            <a:lvl1pPr algn="l">
              <a:defRPr sz="7200" b="0" i="0">
                <a:solidFill>
                  <a:schemeClr val="accent3"/>
                </a:solidFill>
                <a:latin typeface="Verdana" charset="0"/>
                <a:ea typeface="Verdana" charset="0"/>
                <a:cs typeface="Verdana" charset="0"/>
              </a:defRPr>
            </a:lvl1pPr>
          </a:lstStyle>
          <a:p>
            <a:r>
              <a:rPr lang="en-US"/>
              <a:t>Click to edit Master title style</a:t>
            </a:r>
            <a:endParaRPr lang="en-US" dirty="0"/>
          </a:p>
        </p:txBody>
      </p:sp>
      <p:sp>
        <p:nvSpPr>
          <p:cNvPr id="11" name="Text Placeholder 15"/>
          <p:cNvSpPr>
            <a:spLocks noGrp="1"/>
          </p:cNvSpPr>
          <p:nvPr>
            <p:ph type="body" sz="quarter" idx="10"/>
          </p:nvPr>
        </p:nvSpPr>
        <p:spPr>
          <a:xfrm>
            <a:off x="12170665" y="3841052"/>
            <a:ext cx="11300524" cy="8503348"/>
          </a:xfrm>
          <a:prstGeom prst="rect">
            <a:avLst/>
          </a:prstGeom>
          <a:noFill/>
        </p:spPr>
        <p:txBody>
          <a:bodyPr lIns="914400" tIns="914400" rIns="0" bIns="914400">
            <a:noAutofit/>
          </a:bodyPr>
          <a:lstStyle>
            <a:lvl1pPr marL="0" indent="0">
              <a:buNone/>
              <a:defRPr sz="3600">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9" name="Footer Placeholder 2"/>
          <p:cNvSpPr txBox="1">
            <a:spLocks/>
          </p:cNvSpPr>
          <p:nvPr userDrawn="1"/>
        </p:nvSpPr>
        <p:spPr>
          <a:xfrm>
            <a:off x="12170664" y="12712700"/>
            <a:ext cx="4723511" cy="685800"/>
          </a:xfrm>
          <a:prstGeom prst="rect">
            <a:avLst/>
          </a:prstGeom>
        </p:spPr>
        <p:txBody>
          <a:bodyPr vert="horz" lIns="91440" tIns="45720" rIns="91440" bIns="45720" rtlCol="0" anchor="ctr" anchorCtr="1"/>
          <a:lstStyle>
            <a:defPPr>
              <a:defRPr lang="en-US"/>
            </a:defPPr>
            <a:lvl1pPr marL="0" algn="l" defTabSz="1828891" rtl="0" eaLnBrk="1" latinLnBrk="0" hangingPunct="1">
              <a:defRPr sz="2400" kern="1200">
                <a:solidFill>
                  <a:schemeClr val="bg2"/>
                </a:solidFill>
                <a:latin typeface="Gill Sans"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dirty="0">
                <a:solidFill>
                  <a:schemeClr val="accent3"/>
                </a:solidFill>
                <a:latin typeface="Verdana" charset="0"/>
              </a:rPr>
              <a:t>© 2017 Rancher Labs, Inc.</a:t>
            </a:r>
          </a:p>
        </p:txBody>
      </p:sp>
    </p:spTree>
    <p:extLst>
      <p:ext uri="{BB962C8B-B14F-4D97-AF65-F5344CB8AC3E}">
        <p14:creationId xmlns:p14="http://schemas.microsoft.com/office/powerpoint/2010/main" val="57546475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torage">
    <p:spTree>
      <p:nvGrpSpPr>
        <p:cNvPr id="1" name=""/>
        <p:cNvGrpSpPr/>
        <p:nvPr/>
      </p:nvGrpSpPr>
      <p:grpSpPr>
        <a:xfrm>
          <a:off x="0" y="0"/>
          <a:ext cx="0" cy="0"/>
          <a:chOff x="0" y="0"/>
          <a:chExt cx="0" cy="0"/>
        </a:xfrm>
      </p:grpSpPr>
      <p:sp>
        <p:nvSpPr>
          <p:cNvPr id="6" name="Rectangle 5"/>
          <p:cNvSpPr/>
          <p:nvPr userDrawn="1"/>
        </p:nvSpPr>
        <p:spPr>
          <a:xfrm>
            <a:off x="0" y="0"/>
            <a:ext cx="6085332"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50012" y="4698857"/>
            <a:ext cx="2785308" cy="2368702"/>
          </a:xfrm>
          <a:prstGeom prst="rect">
            <a:avLst/>
          </a:prstGeom>
        </p:spPr>
      </p:pic>
      <p:sp>
        <p:nvSpPr>
          <p:cNvPr id="8" name="Rectangle 7"/>
          <p:cNvSpPr/>
          <p:nvPr userDrawn="1"/>
        </p:nvSpPr>
        <p:spPr>
          <a:xfrm>
            <a:off x="0" y="7915799"/>
            <a:ext cx="6071923"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4000" dirty="0">
                <a:solidFill>
                  <a:srgbClr val="FFFFFF"/>
                </a:solidFill>
                <a:latin typeface="Verdana" charset="0"/>
                <a:ea typeface="Verdana" charset="0"/>
                <a:cs typeface="Verdana" charset="0"/>
              </a:rPr>
              <a:t>STORAGE</a:t>
            </a:r>
          </a:p>
        </p:txBody>
      </p:sp>
      <p:sp>
        <p:nvSpPr>
          <p:cNvPr id="11" name="Title 13"/>
          <p:cNvSpPr>
            <a:spLocks noGrp="1"/>
          </p:cNvSpPr>
          <p:nvPr>
            <p:ph type="title"/>
          </p:nvPr>
        </p:nvSpPr>
        <p:spPr>
          <a:xfrm>
            <a:off x="6071923" y="0"/>
            <a:ext cx="18315252" cy="3841052"/>
          </a:xfrm>
          <a:prstGeom prst="rect">
            <a:avLst/>
          </a:prstGeom>
          <a:noFill/>
          <a:ln>
            <a:noFill/>
          </a:ln>
        </p:spPr>
        <p:txBody>
          <a:bodyPr lIns="914400" tIns="914400" rIns="914400" bIns="914400" anchor="ctr" anchorCtr="0">
            <a:noAutofit/>
          </a:bodyPr>
          <a:lstStyle>
            <a:lvl1pPr algn="l">
              <a:defRPr sz="7200" b="0" i="0">
                <a:solidFill>
                  <a:schemeClr val="accent3"/>
                </a:solidFill>
                <a:latin typeface="Verdana" charset="0"/>
                <a:ea typeface="Verdana" charset="0"/>
                <a:cs typeface="Verdana" charset="0"/>
              </a:defRPr>
            </a:lvl1pPr>
          </a:lstStyle>
          <a:p>
            <a:r>
              <a:rPr lang="en-US"/>
              <a:t>Click to edit Master title style</a:t>
            </a:r>
            <a:endParaRPr lang="en-US" dirty="0"/>
          </a:p>
        </p:txBody>
      </p:sp>
      <p:sp>
        <p:nvSpPr>
          <p:cNvPr id="12" name="Text Placeholder 15"/>
          <p:cNvSpPr>
            <a:spLocks noGrp="1"/>
          </p:cNvSpPr>
          <p:nvPr>
            <p:ph type="body" sz="quarter" idx="10"/>
          </p:nvPr>
        </p:nvSpPr>
        <p:spPr>
          <a:xfrm>
            <a:off x="6071923" y="3841051"/>
            <a:ext cx="18315252" cy="8031401"/>
          </a:xfrm>
          <a:prstGeom prst="rect">
            <a:avLst/>
          </a:prstGeom>
          <a:noFill/>
        </p:spPr>
        <p:txBody>
          <a:bodyPr lIns="914400" tIns="914400" rIns="914400" bIns="914400">
            <a:noAutofit/>
          </a:bodyPr>
          <a:lstStyle>
            <a:lvl1pPr marL="0" indent="0">
              <a:buNone/>
              <a:defRPr sz="3600">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13" name="Rectangle 12"/>
          <p:cNvSpPr/>
          <p:nvPr userDrawn="1"/>
        </p:nvSpPr>
        <p:spPr>
          <a:xfrm>
            <a:off x="6999949" y="3759627"/>
            <a:ext cx="16459200" cy="16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9"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accent3"/>
                </a:solidFill>
                <a:latin typeface="Verdana" charset="0"/>
              </a:rPr>
              <a:pPr/>
              <a:t>‹#›</a:t>
            </a:fld>
            <a:endParaRPr lang="en-US" sz="2400" dirty="0">
              <a:solidFill>
                <a:schemeClr val="accent3"/>
              </a:solidFill>
              <a:latin typeface="Verdana" charset="0"/>
            </a:endParaRPr>
          </a:p>
        </p:txBody>
      </p:sp>
      <p:sp>
        <p:nvSpPr>
          <p:cNvPr id="14"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3"/>
                </a:solidFill>
                <a:latin typeface="Verdana" charset="0"/>
              </a:defRPr>
            </a:lvl1pPr>
          </a:lstStyle>
          <a:p>
            <a:r>
              <a:rPr lang="en-US" dirty="0"/>
              <a:t>© 2017 Rancher Labs, Inc.</a:t>
            </a:r>
          </a:p>
        </p:txBody>
      </p:sp>
    </p:spTree>
    <p:extLst>
      <p:ext uri="{BB962C8B-B14F-4D97-AF65-F5344CB8AC3E}">
        <p14:creationId xmlns:p14="http://schemas.microsoft.com/office/powerpoint/2010/main" val="29097356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Load Balancing">
    <p:spTree>
      <p:nvGrpSpPr>
        <p:cNvPr id="1" name=""/>
        <p:cNvGrpSpPr/>
        <p:nvPr/>
      </p:nvGrpSpPr>
      <p:grpSpPr>
        <a:xfrm>
          <a:off x="0" y="0"/>
          <a:ext cx="0" cy="0"/>
          <a:chOff x="0" y="0"/>
          <a:chExt cx="0" cy="0"/>
        </a:xfrm>
      </p:grpSpPr>
      <p:sp>
        <p:nvSpPr>
          <p:cNvPr id="11" name="Title 13"/>
          <p:cNvSpPr>
            <a:spLocks noGrp="1"/>
          </p:cNvSpPr>
          <p:nvPr>
            <p:ph type="title"/>
          </p:nvPr>
        </p:nvSpPr>
        <p:spPr>
          <a:xfrm>
            <a:off x="6071923" y="0"/>
            <a:ext cx="18315252" cy="3841052"/>
          </a:xfrm>
          <a:prstGeom prst="rect">
            <a:avLst/>
          </a:prstGeom>
          <a:noFill/>
          <a:ln>
            <a:noFill/>
          </a:ln>
        </p:spPr>
        <p:txBody>
          <a:bodyPr lIns="914400" tIns="914400" rIns="914400" bIns="914400" anchor="ctr" anchorCtr="0">
            <a:noAutofit/>
          </a:bodyPr>
          <a:lstStyle>
            <a:lvl1pPr algn="l">
              <a:defRPr sz="7200" b="0" i="0">
                <a:solidFill>
                  <a:schemeClr val="accent3"/>
                </a:solidFill>
                <a:latin typeface="Verdana" charset="0"/>
                <a:ea typeface="Verdana" charset="0"/>
                <a:cs typeface="Verdana" charset="0"/>
              </a:defRPr>
            </a:lvl1pPr>
          </a:lstStyle>
          <a:p>
            <a:r>
              <a:rPr lang="en-US"/>
              <a:t>Click to edit Master title style</a:t>
            </a:r>
            <a:endParaRPr lang="en-US" dirty="0"/>
          </a:p>
        </p:txBody>
      </p:sp>
      <p:sp>
        <p:nvSpPr>
          <p:cNvPr id="12" name="Text Placeholder 15"/>
          <p:cNvSpPr>
            <a:spLocks noGrp="1"/>
          </p:cNvSpPr>
          <p:nvPr>
            <p:ph type="body" sz="quarter" idx="10"/>
          </p:nvPr>
        </p:nvSpPr>
        <p:spPr>
          <a:xfrm>
            <a:off x="6071923" y="3841051"/>
            <a:ext cx="18315252" cy="8031401"/>
          </a:xfrm>
          <a:prstGeom prst="rect">
            <a:avLst/>
          </a:prstGeom>
          <a:noFill/>
        </p:spPr>
        <p:txBody>
          <a:bodyPr lIns="914400" tIns="914400" rIns="914400" bIns="914400">
            <a:noAutofit/>
          </a:bodyPr>
          <a:lstStyle>
            <a:lvl1pPr marL="0" indent="0">
              <a:buNone/>
              <a:defRPr sz="3600">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13" name="Rectangle 12"/>
          <p:cNvSpPr/>
          <p:nvPr userDrawn="1"/>
        </p:nvSpPr>
        <p:spPr>
          <a:xfrm>
            <a:off x="6999949" y="3759627"/>
            <a:ext cx="16459200" cy="16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9" name="Rectangle 8"/>
          <p:cNvSpPr/>
          <p:nvPr userDrawn="1"/>
        </p:nvSpPr>
        <p:spPr>
          <a:xfrm>
            <a:off x="0" y="0"/>
            <a:ext cx="6085332"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50011" y="4822588"/>
            <a:ext cx="2785307" cy="2254242"/>
          </a:xfrm>
          <a:prstGeom prst="rect">
            <a:avLst/>
          </a:prstGeom>
        </p:spPr>
      </p:pic>
      <p:sp>
        <p:nvSpPr>
          <p:cNvPr id="15" name="Rectangle 14"/>
          <p:cNvSpPr/>
          <p:nvPr userDrawn="1"/>
        </p:nvSpPr>
        <p:spPr>
          <a:xfrm>
            <a:off x="0" y="7915799"/>
            <a:ext cx="6071923"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4000" dirty="0">
                <a:solidFill>
                  <a:srgbClr val="FFFFFF"/>
                </a:solidFill>
                <a:latin typeface="Verdana" charset="0"/>
                <a:ea typeface="Verdana" charset="0"/>
                <a:cs typeface="Verdana" charset="0"/>
              </a:rPr>
              <a:t>LOAD BALANCING</a:t>
            </a:r>
          </a:p>
        </p:txBody>
      </p:sp>
      <p:sp>
        <p:nvSpPr>
          <p:cNvPr id="16"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accent3"/>
                </a:solidFill>
                <a:latin typeface="Verdana" charset="0"/>
              </a:rPr>
              <a:pPr/>
              <a:t>‹#›</a:t>
            </a:fld>
            <a:endParaRPr lang="en-US" sz="2400" dirty="0">
              <a:solidFill>
                <a:schemeClr val="accent3"/>
              </a:solidFill>
              <a:latin typeface="Verdana" charset="0"/>
            </a:endParaRPr>
          </a:p>
        </p:txBody>
      </p:sp>
      <p:sp>
        <p:nvSpPr>
          <p:cNvPr id="17"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3"/>
                </a:solidFill>
                <a:latin typeface="Verdana" charset="0"/>
              </a:defRPr>
            </a:lvl1pPr>
          </a:lstStyle>
          <a:p>
            <a:r>
              <a:rPr lang="en-US" dirty="0"/>
              <a:t>© 2017 Rancher Labs, Inc.</a:t>
            </a:r>
          </a:p>
        </p:txBody>
      </p:sp>
    </p:spTree>
    <p:extLst>
      <p:ext uri="{BB962C8B-B14F-4D97-AF65-F5344CB8AC3E}">
        <p14:creationId xmlns:p14="http://schemas.microsoft.com/office/powerpoint/2010/main" val="706804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oLine_Header + Anything">
    <p:bg>
      <p:bgPr>
        <a:solidFill>
          <a:schemeClr val="accent1">
            <a:alpha val="15000"/>
          </a:schemeClr>
        </a:solid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Arial" charset="0"/>
              </a:rPr>
              <a:pPr/>
              <a:t>‹#›</a:t>
            </a:fld>
            <a:endParaRPr lang="en-US" sz="1800" dirty="0">
              <a:latin typeface="Arial" charset="0"/>
            </a:endParaRPr>
          </a:p>
        </p:txBody>
      </p:sp>
      <p:sp>
        <p:nvSpPr>
          <p:cNvPr id="14" name="Title 13"/>
          <p:cNvSpPr>
            <a:spLocks noGrp="1"/>
          </p:cNvSpPr>
          <p:nvPr>
            <p:ph type="title"/>
          </p:nvPr>
        </p:nvSpPr>
        <p:spPr>
          <a:xfrm>
            <a:off x="914401" y="27737"/>
            <a:ext cx="21220175" cy="2973847"/>
          </a:xfrm>
          <a:prstGeom prst="rect">
            <a:avLst/>
          </a:prstGeom>
          <a:noFill/>
          <a:ln>
            <a:noFill/>
          </a:ln>
        </p:spPr>
        <p:txBody>
          <a:bodyPr lIns="914400" tIns="0" rIns="914400" bIns="0" anchor="ctr" anchorCtr="0"/>
          <a:lstStyle>
            <a:lvl1pPr algn="l">
              <a:defRPr sz="7200" b="0" i="0">
                <a:solidFill>
                  <a:schemeClr val="tx2"/>
                </a:solidFill>
                <a:latin typeface="Arial" charset="0"/>
                <a:ea typeface="Arial" charset="0"/>
                <a:cs typeface="Arial" charset="0"/>
              </a:defRPr>
            </a:lvl1pPr>
          </a:lstStyle>
          <a:p>
            <a:r>
              <a:rPr lang="en-US" dirty="0"/>
              <a:t>Click to edit Master title style</a:t>
            </a:r>
          </a:p>
        </p:txBody>
      </p:sp>
      <p:sp>
        <p:nvSpPr>
          <p:cNvPr id="8" name="Footer Placeholder 2"/>
          <p:cNvSpPr>
            <a:spLocks noGrp="1"/>
          </p:cNvSpPr>
          <p:nvPr>
            <p:ph type="ftr" sz="quarter" idx="3"/>
          </p:nvPr>
        </p:nvSpPr>
        <p:spPr>
          <a:xfrm>
            <a:off x="8078787" y="12801600"/>
            <a:ext cx="8229600" cy="685800"/>
          </a:xfrm>
          <a:prstGeom prst="rect">
            <a:avLst/>
          </a:prstGeom>
        </p:spPr>
        <p:txBody>
          <a:bodyPr vert="horz" lIns="91440" tIns="45720" rIns="91440" bIns="45720" rtlCol="0" anchor="ctr" anchorCtr="1"/>
          <a:lstStyle>
            <a:lvl1pPr algn="l">
              <a:defRPr sz="1200">
                <a:solidFill>
                  <a:schemeClr val="accent1"/>
                </a:solidFill>
                <a:latin typeface="Arial" charset="0"/>
              </a:defRPr>
            </a:lvl1pPr>
          </a:lstStyle>
          <a:p>
            <a:r>
              <a:rPr lang="en-US" dirty="0"/>
              <a:t>© 2017 Rancher Labs, Inc.</a:t>
            </a:r>
          </a:p>
        </p:txBody>
      </p:sp>
      <p:sp>
        <p:nvSpPr>
          <p:cNvPr id="3" name="Content Placeholder 2"/>
          <p:cNvSpPr>
            <a:spLocks noGrp="1"/>
          </p:cNvSpPr>
          <p:nvPr>
            <p:ph sz="quarter" idx="11"/>
          </p:nvPr>
        </p:nvSpPr>
        <p:spPr>
          <a:xfrm>
            <a:off x="914402" y="3001584"/>
            <a:ext cx="21220176" cy="9342817"/>
          </a:xfrm>
          <a:prstGeom prst="rect">
            <a:avLst/>
          </a:prstGeom>
        </p:spPr>
        <p:txBody>
          <a:bodyPr lIns="914400" tIns="914400" rIns="914400" bIns="914400"/>
          <a:lstStyle>
            <a:lvl1pPr>
              <a:spcBef>
                <a:spcPts val="4000"/>
              </a:spcBef>
              <a:defRPr sz="3600">
                <a:latin typeface="Arial" charset="0"/>
              </a:defRPr>
            </a:lvl1pPr>
            <a:lvl2pPr>
              <a:spcBef>
                <a:spcPts val="4000"/>
              </a:spcBef>
              <a:defRPr sz="3600">
                <a:latin typeface="Arial" charset="0"/>
              </a:defRPr>
            </a:lvl2pPr>
            <a:lvl3pPr>
              <a:spcBef>
                <a:spcPts val="4000"/>
              </a:spcBef>
              <a:defRPr sz="3600">
                <a:latin typeface="Arial" charset="0"/>
              </a:defRPr>
            </a:lvl3pPr>
            <a:lvl4pPr>
              <a:spcBef>
                <a:spcPts val="4000"/>
              </a:spcBef>
              <a:defRPr sz="3600">
                <a:latin typeface="Arial" charset="0"/>
              </a:defRPr>
            </a:lvl4pPr>
            <a:lvl5pPr>
              <a:spcBef>
                <a:spcPts val="4000"/>
              </a:spcBef>
              <a:defRPr sz="3600">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
        <p:nvSpPr>
          <p:cNvPr id="7" name="Rectangle 6"/>
          <p:cNvSpPr/>
          <p:nvPr userDrawn="1"/>
        </p:nvSpPr>
        <p:spPr>
          <a:xfrm>
            <a:off x="22134577" y="0"/>
            <a:ext cx="2404998" cy="13715999"/>
          </a:xfrm>
          <a:prstGeom prst="rect">
            <a:avLst/>
          </a:prstGeom>
          <a:solidFill>
            <a:srgbClr val="A1D9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66291" r="13161"/>
          <a:stretch/>
        </p:blipFill>
        <p:spPr>
          <a:xfrm>
            <a:off x="22134577" y="7070443"/>
            <a:ext cx="2404998" cy="6645557"/>
          </a:xfrm>
          <a:prstGeom prst="rect">
            <a:avLst/>
          </a:prstGeom>
        </p:spPr>
      </p:pic>
      <p:sp>
        <p:nvSpPr>
          <p:cNvPr id="11" name="Slide Number Placeholder 5"/>
          <p:cNvSpPr txBox="1">
            <a:spLocks/>
          </p:cNvSpPr>
          <p:nvPr userDrawn="1"/>
        </p:nvSpPr>
        <p:spPr>
          <a:xfrm>
            <a:off x="18137187" y="128651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solidFill>
                  <a:schemeClr val="bg1"/>
                </a:solidFill>
                <a:latin typeface="Arial" charset="0"/>
              </a:rPr>
              <a:pPr/>
              <a:t>‹#›</a:t>
            </a:fld>
            <a:endParaRPr lang="en-US" sz="1800" dirty="0">
              <a:solidFill>
                <a:schemeClr val="bg1"/>
              </a:solidFill>
              <a:latin typeface="Arial" charset="0"/>
            </a:endParaRPr>
          </a:p>
        </p:txBody>
      </p:sp>
    </p:spTree>
    <p:extLst>
      <p:ext uri="{BB962C8B-B14F-4D97-AF65-F5344CB8AC3E}">
        <p14:creationId xmlns:p14="http://schemas.microsoft.com/office/powerpoint/2010/main" val="174675072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Monitoring">
    <p:spTree>
      <p:nvGrpSpPr>
        <p:cNvPr id="1" name=""/>
        <p:cNvGrpSpPr/>
        <p:nvPr/>
      </p:nvGrpSpPr>
      <p:grpSpPr>
        <a:xfrm>
          <a:off x="0" y="0"/>
          <a:ext cx="0" cy="0"/>
          <a:chOff x="0" y="0"/>
          <a:chExt cx="0" cy="0"/>
        </a:xfrm>
      </p:grpSpPr>
      <p:sp>
        <p:nvSpPr>
          <p:cNvPr id="11" name="Title 13"/>
          <p:cNvSpPr>
            <a:spLocks noGrp="1"/>
          </p:cNvSpPr>
          <p:nvPr>
            <p:ph type="title"/>
          </p:nvPr>
        </p:nvSpPr>
        <p:spPr>
          <a:xfrm>
            <a:off x="6071923" y="0"/>
            <a:ext cx="18315252" cy="3841052"/>
          </a:xfrm>
          <a:prstGeom prst="rect">
            <a:avLst/>
          </a:prstGeom>
          <a:noFill/>
          <a:ln>
            <a:noFill/>
          </a:ln>
        </p:spPr>
        <p:txBody>
          <a:bodyPr lIns="914400" tIns="914400" rIns="914400" bIns="914400" anchor="ctr" anchorCtr="0">
            <a:noAutofit/>
          </a:bodyPr>
          <a:lstStyle>
            <a:lvl1pPr algn="l">
              <a:defRPr sz="7200" b="0" i="0">
                <a:solidFill>
                  <a:schemeClr val="accent3"/>
                </a:solidFill>
                <a:latin typeface="Verdana" charset="0"/>
                <a:ea typeface="Verdana" charset="0"/>
                <a:cs typeface="Verdana" charset="0"/>
              </a:defRPr>
            </a:lvl1pPr>
          </a:lstStyle>
          <a:p>
            <a:r>
              <a:rPr lang="en-US"/>
              <a:t>Click to edit Master title style</a:t>
            </a:r>
            <a:endParaRPr lang="en-US" dirty="0"/>
          </a:p>
        </p:txBody>
      </p:sp>
      <p:sp>
        <p:nvSpPr>
          <p:cNvPr id="12" name="Text Placeholder 15"/>
          <p:cNvSpPr>
            <a:spLocks noGrp="1"/>
          </p:cNvSpPr>
          <p:nvPr>
            <p:ph type="body" sz="quarter" idx="10"/>
          </p:nvPr>
        </p:nvSpPr>
        <p:spPr>
          <a:xfrm>
            <a:off x="6071923" y="3841051"/>
            <a:ext cx="18315252" cy="8031401"/>
          </a:xfrm>
          <a:prstGeom prst="rect">
            <a:avLst/>
          </a:prstGeom>
          <a:noFill/>
        </p:spPr>
        <p:txBody>
          <a:bodyPr lIns="914400" tIns="914400" rIns="914400" bIns="914400">
            <a:noAutofit/>
          </a:bodyPr>
          <a:lstStyle>
            <a:lvl1pPr marL="0" indent="0">
              <a:buNone/>
              <a:defRPr sz="3600">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13" name="Rectangle 12"/>
          <p:cNvSpPr/>
          <p:nvPr userDrawn="1"/>
        </p:nvSpPr>
        <p:spPr>
          <a:xfrm>
            <a:off x="6999949" y="3759627"/>
            <a:ext cx="16459200" cy="16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9" name="Rectangle 8"/>
          <p:cNvSpPr/>
          <p:nvPr userDrawn="1"/>
        </p:nvSpPr>
        <p:spPr>
          <a:xfrm>
            <a:off x="0" y="0"/>
            <a:ext cx="6085332"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3307" y="4613558"/>
            <a:ext cx="2785307" cy="2470966"/>
          </a:xfrm>
          <a:prstGeom prst="rect">
            <a:avLst/>
          </a:prstGeom>
        </p:spPr>
      </p:pic>
      <p:sp>
        <p:nvSpPr>
          <p:cNvPr id="17" name="Rectangle 16"/>
          <p:cNvSpPr/>
          <p:nvPr userDrawn="1"/>
        </p:nvSpPr>
        <p:spPr>
          <a:xfrm>
            <a:off x="0" y="7915799"/>
            <a:ext cx="6071923"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4000" dirty="0">
                <a:solidFill>
                  <a:srgbClr val="FFFFFF"/>
                </a:solidFill>
                <a:latin typeface="Verdana" charset="0"/>
                <a:ea typeface="Verdana" charset="0"/>
                <a:cs typeface="Verdana" charset="0"/>
              </a:rPr>
              <a:t>MONITORING</a:t>
            </a:r>
          </a:p>
        </p:txBody>
      </p:sp>
      <p:sp>
        <p:nvSpPr>
          <p:cNvPr id="14"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accent3"/>
                </a:solidFill>
                <a:latin typeface="Verdana" charset="0"/>
              </a:rPr>
              <a:pPr/>
              <a:t>‹#›</a:t>
            </a:fld>
            <a:endParaRPr lang="en-US" sz="2400" dirty="0">
              <a:solidFill>
                <a:schemeClr val="accent3"/>
              </a:solidFill>
              <a:latin typeface="Verdana" charset="0"/>
            </a:endParaRPr>
          </a:p>
        </p:txBody>
      </p:sp>
      <p:sp>
        <p:nvSpPr>
          <p:cNvPr id="15"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3"/>
                </a:solidFill>
                <a:latin typeface="Verdana" charset="0"/>
              </a:defRPr>
            </a:lvl1pPr>
          </a:lstStyle>
          <a:p>
            <a:r>
              <a:rPr lang="en-US" dirty="0"/>
              <a:t>© 2017 Rancher Labs, Inc.</a:t>
            </a:r>
          </a:p>
        </p:txBody>
      </p:sp>
    </p:spTree>
    <p:extLst>
      <p:ext uri="{BB962C8B-B14F-4D97-AF65-F5344CB8AC3E}">
        <p14:creationId xmlns:p14="http://schemas.microsoft.com/office/powerpoint/2010/main" val="328251672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atabase">
    <p:spTree>
      <p:nvGrpSpPr>
        <p:cNvPr id="1" name=""/>
        <p:cNvGrpSpPr/>
        <p:nvPr/>
      </p:nvGrpSpPr>
      <p:grpSpPr>
        <a:xfrm>
          <a:off x="0" y="0"/>
          <a:ext cx="0" cy="0"/>
          <a:chOff x="0" y="0"/>
          <a:chExt cx="0" cy="0"/>
        </a:xfrm>
      </p:grpSpPr>
      <p:sp>
        <p:nvSpPr>
          <p:cNvPr id="11" name="Title 13"/>
          <p:cNvSpPr>
            <a:spLocks noGrp="1"/>
          </p:cNvSpPr>
          <p:nvPr>
            <p:ph type="title"/>
          </p:nvPr>
        </p:nvSpPr>
        <p:spPr>
          <a:xfrm>
            <a:off x="6071923" y="0"/>
            <a:ext cx="18315252" cy="3841052"/>
          </a:xfrm>
          <a:prstGeom prst="rect">
            <a:avLst/>
          </a:prstGeom>
          <a:noFill/>
          <a:ln>
            <a:noFill/>
          </a:ln>
        </p:spPr>
        <p:txBody>
          <a:bodyPr lIns="914400" tIns="914400" rIns="914400" bIns="914400" anchor="ctr" anchorCtr="0">
            <a:noAutofit/>
          </a:bodyPr>
          <a:lstStyle>
            <a:lvl1pPr algn="l">
              <a:defRPr sz="7200" b="0" i="0">
                <a:solidFill>
                  <a:schemeClr val="accent3"/>
                </a:solidFill>
                <a:latin typeface="Verdana" charset="0"/>
                <a:ea typeface="Verdana" charset="0"/>
                <a:cs typeface="Verdana" charset="0"/>
              </a:defRPr>
            </a:lvl1pPr>
          </a:lstStyle>
          <a:p>
            <a:r>
              <a:rPr lang="en-US"/>
              <a:t>Click to edit Master title style</a:t>
            </a:r>
            <a:endParaRPr lang="en-US" dirty="0"/>
          </a:p>
        </p:txBody>
      </p:sp>
      <p:sp>
        <p:nvSpPr>
          <p:cNvPr id="12" name="Text Placeholder 15"/>
          <p:cNvSpPr>
            <a:spLocks noGrp="1"/>
          </p:cNvSpPr>
          <p:nvPr>
            <p:ph type="body" sz="quarter" idx="10"/>
          </p:nvPr>
        </p:nvSpPr>
        <p:spPr>
          <a:xfrm>
            <a:off x="6071923" y="3841051"/>
            <a:ext cx="18315252" cy="8031401"/>
          </a:xfrm>
          <a:prstGeom prst="rect">
            <a:avLst/>
          </a:prstGeom>
          <a:noFill/>
        </p:spPr>
        <p:txBody>
          <a:bodyPr lIns="914400" tIns="914400" rIns="914400" bIns="914400">
            <a:noAutofit/>
          </a:bodyPr>
          <a:lstStyle>
            <a:lvl1pPr marL="0" indent="0">
              <a:buNone/>
              <a:defRPr sz="3600">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13" name="Rectangle 12"/>
          <p:cNvSpPr/>
          <p:nvPr userDrawn="1"/>
        </p:nvSpPr>
        <p:spPr>
          <a:xfrm>
            <a:off x="6999949" y="3759627"/>
            <a:ext cx="16459200" cy="16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9" name="Rectangle 8"/>
          <p:cNvSpPr/>
          <p:nvPr userDrawn="1"/>
        </p:nvSpPr>
        <p:spPr>
          <a:xfrm>
            <a:off x="0" y="0"/>
            <a:ext cx="6085332"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7845" y="4299216"/>
            <a:ext cx="2395723" cy="2785307"/>
          </a:xfrm>
          <a:prstGeom prst="rect">
            <a:avLst/>
          </a:prstGeom>
        </p:spPr>
      </p:pic>
      <p:sp>
        <p:nvSpPr>
          <p:cNvPr id="15" name="Rectangle 14"/>
          <p:cNvSpPr/>
          <p:nvPr userDrawn="1"/>
        </p:nvSpPr>
        <p:spPr>
          <a:xfrm>
            <a:off x="0" y="7915799"/>
            <a:ext cx="6071923"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4000" dirty="0">
                <a:solidFill>
                  <a:srgbClr val="FFFFFF"/>
                </a:solidFill>
                <a:latin typeface="Verdana" charset="0"/>
                <a:ea typeface="Verdana" charset="0"/>
                <a:cs typeface="Verdana" charset="0"/>
              </a:rPr>
              <a:t>DATABASE</a:t>
            </a:r>
          </a:p>
        </p:txBody>
      </p:sp>
      <p:sp>
        <p:nvSpPr>
          <p:cNvPr id="16"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accent3"/>
                </a:solidFill>
                <a:latin typeface="Verdana" charset="0"/>
              </a:rPr>
              <a:pPr/>
              <a:t>‹#›</a:t>
            </a:fld>
            <a:endParaRPr lang="en-US" sz="2400" dirty="0">
              <a:solidFill>
                <a:schemeClr val="accent3"/>
              </a:solidFill>
              <a:latin typeface="Verdana" charset="0"/>
            </a:endParaRPr>
          </a:p>
        </p:txBody>
      </p:sp>
      <p:sp>
        <p:nvSpPr>
          <p:cNvPr id="17"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3"/>
                </a:solidFill>
                <a:latin typeface="Verdana" charset="0"/>
              </a:defRPr>
            </a:lvl1pPr>
          </a:lstStyle>
          <a:p>
            <a:r>
              <a:rPr lang="en-US" dirty="0"/>
              <a:t>© 2017 Rancher Labs, Inc.</a:t>
            </a:r>
          </a:p>
        </p:txBody>
      </p:sp>
    </p:spTree>
    <p:extLst>
      <p:ext uri="{BB962C8B-B14F-4D97-AF65-F5344CB8AC3E}">
        <p14:creationId xmlns:p14="http://schemas.microsoft.com/office/powerpoint/2010/main" val="36428911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1219359" y="549275"/>
            <a:ext cx="21948458" cy="22860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8533"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9600" b="1" i="0" u="none" strike="noStrike" cap="none">
                <a:solidFill>
                  <a:schemeClr val="dk1"/>
                </a:solidFill>
                <a:latin typeface="Arial"/>
                <a:ea typeface="Arial"/>
                <a:cs typeface="Arial"/>
                <a:sym typeface="Arial"/>
              </a:defRPr>
            </a:lvl2pPr>
            <a:lvl3pPr lvl="2" indent="0">
              <a:spcBef>
                <a:spcPts val="0"/>
              </a:spcBef>
              <a:buClr>
                <a:schemeClr val="dk1"/>
              </a:buClr>
              <a:buFont typeface="Arial"/>
              <a:buNone/>
              <a:defRPr sz="9600" b="1">
                <a:solidFill>
                  <a:schemeClr val="dk1"/>
                </a:solidFill>
              </a:defRPr>
            </a:lvl3pPr>
            <a:lvl4pPr lvl="3" indent="0">
              <a:spcBef>
                <a:spcPts val="0"/>
              </a:spcBef>
              <a:buClr>
                <a:schemeClr val="dk1"/>
              </a:buClr>
              <a:buFont typeface="Arial"/>
              <a:buNone/>
              <a:defRPr sz="9600" b="1">
                <a:solidFill>
                  <a:schemeClr val="dk1"/>
                </a:solidFill>
              </a:defRPr>
            </a:lvl4pPr>
            <a:lvl5pPr lvl="4" indent="0">
              <a:spcBef>
                <a:spcPts val="0"/>
              </a:spcBef>
              <a:buClr>
                <a:schemeClr val="dk1"/>
              </a:buClr>
              <a:buFont typeface="Arial"/>
              <a:buNone/>
              <a:defRPr sz="9600" b="1">
                <a:solidFill>
                  <a:schemeClr val="dk1"/>
                </a:solidFill>
              </a:defRPr>
            </a:lvl5pPr>
            <a:lvl6pPr lvl="5" indent="0">
              <a:spcBef>
                <a:spcPts val="0"/>
              </a:spcBef>
              <a:buClr>
                <a:schemeClr val="dk1"/>
              </a:buClr>
              <a:buFont typeface="Arial"/>
              <a:buNone/>
              <a:defRPr sz="9600" b="1">
                <a:solidFill>
                  <a:schemeClr val="dk1"/>
                </a:solidFill>
              </a:defRPr>
            </a:lvl6pPr>
            <a:lvl7pPr lvl="6" indent="0">
              <a:spcBef>
                <a:spcPts val="0"/>
              </a:spcBef>
              <a:buClr>
                <a:schemeClr val="dk1"/>
              </a:buClr>
              <a:buFont typeface="Arial"/>
              <a:buNone/>
              <a:defRPr sz="9600" b="1">
                <a:solidFill>
                  <a:schemeClr val="dk1"/>
                </a:solidFill>
              </a:defRPr>
            </a:lvl7pPr>
            <a:lvl8pPr lvl="7" indent="0">
              <a:spcBef>
                <a:spcPts val="0"/>
              </a:spcBef>
              <a:buClr>
                <a:schemeClr val="dk1"/>
              </a:buClr>
              <a:buFont typeface="Arial"/>
              <a:buNone/>
              <a:defRPr sz="9600" b="1">
                <a:solidFill>
                  <a:schemeClr val="dk1"/>
                </a:solidFill>
              </a:defRPr>
            </a:lvl8pPr>
            <a:lvl9pPr lvl="8" indent="0">
              <a:spcBef>
                <a:spcPts val="0"/>
              </a:spcBef>
              <a:buClr>
                <a:schemeClr val="dk1"/>
              </a:buClr>
              <a:buFont typeface="Arial"/>
              <a:buNone/>
              <a:defRPr sz="9600" b="1">
                <a:solidFill>
                  <a:schemeClr val="dk1"/>
                </a:solidFill>
              </a:defRPr>
            </a:lvl9pPr>
          </a:lstStyle>
          <a:p>
            <a:r>
              <a:rPr lang="en-US"/>
              <a:t>Click to edit Master title style</a:t>
            </a:r>
            <a:endParaRPr/>
          </a:p>
        </p:txBody>
      </p:sp>
      <p:sp>
        <p:nvSpPr>
          <p:cNvPr id="19" name="Shape 19"/>
          <p:cNvSpPr txBox="1">
            <a:spLocks noGrp="1"/>
          </p:cNvSpPr>
          <p:nvPr>
            <p:ph type="body" idx="1"/>
          </p:nvPr>
        </p:nvSpPr>
        <p:spPr>
          <a:xfrm>
            <a:off x="1219359" y="3200400"/>
            <a:ext cx="21948458" cy="932110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000" b="0" i="0" u="none" strike="noStrike" cap="none">
                <a:solidFill>
                  <a:schemeClr val="dk1"/>
                </a:solidFill>
                <a:latin typeface="Arial"/>
                <a:ea typeface="Arial"/>
                <a:cs typeface="Arial"/>
                <a:sym typeface="Arial"/>
              </a:defRPr>
            </a:lvl1pPr>
            <a:lvl2pPr marL="1219215" marR="0" lvl="1" indent="0" algn="l" rtl="0">
              <a:lnSpc>
                <a:spcPct val="100000"/>
              </a:lnSpc>
              <a:spcBef>
                <a:spcPts val="0"/>
              </a:spcBef>
              <a:spcAft>
                <a:spcPts val="0"/>
              </a:spcAft>
              <a:buClr>
                <a:schemeClr val="dk1"/>
              </a:buClr>
              <a:buFont typeface="Arial"/>
              <a:buNone/>
              <a:defRPr sz="6400" b="0" i="0" u="none" strike="noStrike" cap="none">
                <a:solidFill>
                  <a:schemeClr val="dk1"/>
                </a:solidFill>
                <a:latin typeface="Arial"/>
                <a:ea typeface="Arial"/>
                <a:cs typeface="Arial"/>
                <a:sym typeface="Arial"/>
              </a:defRPr>
            </a:lvl2pPr>
            <a:lvl3pPr marL="2438430" marR="0" lvl="2" indent="0" algn="l" rtl="0">
              <a:lnSpc>
                <a:spcPct val="100000"/>
              </a:lnSpc>
              <a:spcBef>
                <a:spcPts val="0"/>
              </a:spcBef>
              <a:spcAft>
                <a:spcPts val="0"/>
              </a:spcAft>
              <a:buClr>
                <a:schemeClr val="dk1"/>
              </a:buClr>
              <a:buFont typeface="Arial"/>
              <a:buNone/>
              <a:defRPr sz="6400" b="0" i="0" u="none" strike="noStrike" cap="none">
                <a:solidFill>
                  <a:schemeClr val="dk1"/>
                </a:solidFill>
                <a:latin typeface="Arial"/>
                <a:ea typeface="Arial"/>
                <a:cs typeface="Arial"/>
                <a:sym typeface="Arial"/>
              </a:defRPr>
            </a:lvl3pPr>
            <a:lvl4pPr marL="3657646" marR="0" lvl="3" indent="0" algn="l"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4pPr>
            <a:lvl5pPr marL="4876861" marR="0" lvl="4" indent="0" algn="l"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5pPr>
            <a:lvl6pPr marL="6096076" marR="0" lvl="5" indent="0" algn="l"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6pPr>
            <a:lvl7pPr marL="7315291" marR="0" lvl="6" indent="0" algn="l"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7pPr>
            <a:lvl8pPr marL="8534507" marR="0" lvl="7" indent="0" algn="l"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8pPr>
            <a:lvl9pPr marL="9753722" marR="0" lvl="8" indent="0" algn="l"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9pPr>
          </a:lstStyle>
          <a:p>
            <a:pPr lvl="0"/>
            <a:r>
              <a:rPr lang="en-US"/>
              <a:t>Edit Master text styles</a:t>
            </a:r>
          </a:p>
        </p:txBody>
      </p:sp>
      <p:sp>
        <p:nvSpPr>
          <p:cNvPr id="20" name="Shape 20"/>
          <p:cNvSpPr txBox="1">
            <a:spLocks noGrp="1"/>
          </p:cNvSpPr>
          <p:nvPr>
            <p:ph type="sldNum" idx="12"/>
          </p:nvPr>
        </p:nvSpPr>
        <p:spPr>
          <a:xfrm>
            <a:off x="334894" y="12797304"/>
            <a:ext cx="1054057" cy="732363"/>
          </a:xfrm>
          <a:prstGeom prst="rect">
            <a:avLst/>
          </a:prstGeom>
          <a:noFill/>
          <a:ln>
            <a:noFill/>
          </a:ln>
        </p:spPr>
        <p:txBody>
          <a:bodyPr lIns="91425" tIns="45700" rIns="91425" bIns="45700" anchor="ctr" anchorCtr="0">
            <a:noAutofit/>
          </a:bodyPr>
          <a:lstStyle/>
          <a:p>
            <a:pPr algn="r">
              <a:buClr>
                <a:srgbClr val="888888"/>
              </a:buClr>
              <a:buSzPct val="25000"/>
            </a:pPr>
            <a:fld id="{00000000-1234-1234-1234-123412341234}" type="slidenum">
              <a:rPr lang="en-US" sz="2400" smtClean="0">
                <a:solidFill>
                  <a:srgbClr val="888888"/>
                </a:solidFill>
                <a:latin typeface="Arial"/>
                <a:ea typeface="Arial"/>
                <a:cs typeface="Arial"/>
                <a:sym typeface="Arial"/>
              </a:rPr>
              <a:pPr algn="r">
                <a:buClr>
                  <a:srgbClr val="888888"/>
                </a:buClr>
                <a:buSzPct val="25000"/>
              </a:pPr>
              <a:t>‹#›</a:t>
            </a:fld>
            <a:endParaRPr lang="en-US" sz="2400">
              <a:solidFill>
                <a:srgbClr val="888888"/>
              </a:solidFill>
              <a:latin typeface="Arial"/>
              <a:ea typeface="Arial"/>
              <a:cs typeface="Arial"/>
              <a:sym typeface="Arial"/>
            </a:endParaRPr>
          </a:p>
        </p:txBody>
      </p:sp>
    </p:spTree>
    <p:extLst>
      <p:ext uri="{BB962C8B-B14F-4D97-AF65-F5344CB8AC3E}">
        <p14:creationId xmlns:p14="http://schemas.microsoft.com/office/powerpoint/2010/main" val="49191615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1219359" y="549275"/>
            <a:ext cx="21948458" cy="22860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8533"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9600" b="1" i="0" u="none" strike="noStrike" cap="none">
                <a:solidFill>
                  <a:schemeClr val="dk1"/>
                </a:solidFill>
                <a:latin typeface="Arial"/>
                <a:ea typeface="Arial"/>
                <a:cs typeface="Arial"/>
                <a:sym typeface="Arial"/>
              </a:defRPr>
            </a:lvl2pPr>
            <a:lvl3pPr lvl="2" indent="0">
              <a:spcBef>
                <a:spcPts val="0"/>
              </a:spcBef>
              <a:buClr>
                <a:schemeClr val="dk1"/>
              </a:buClr>
              <a:buFont typeface="Arial"/>
              <a:buNone/>
              <a:defRPr sz="9600" b="1">
                <a:solidFill>
                  <a:schemeClr val="dk1"/>
                </a:solidFill>
              </a:defRPr>
            </a:lvl3pPr>
            <a:lvl4pPr lvl="3" indent="0">
              <a:spcBef>
                <a:spcPts val="0"/>
              </a:spcBef>
              <a:buClr>
                <a:schemeClr val="dk1"/>
              </a:buClr>
              <a:buFont typeface="Arial"/>
              <a:buNone/>
              <a:defRPr sz="9600" b="1">
                <a:solidFill>
                  <a:schemeClr val="dk1"/>
                </a:solidFill>
              </a:defRPr>
            </a:lvl4pPr>
            <a:lvl5pPr lvl="4" indent="0">
              <a:spcBef>
                <a:spcPts val="0"/>
              </a:spcBef>
              <a:buClr>
                <a:schemeClr val="dk1"/>
              </a:buClr>
              <a:buFont typeface="Arial"/>
              <a:buNone/>
              <a:defRPr sz="9600" b="1">
                <a:solidFill>
                  <a:schemeClr val="dk1"/>
                </a:solidFill>
              </a:defRPr>
            </a:lvl5pPr>
            <a:lvl6pPr lvl="5" indent="0">
              <a:spcBef>
                <a:spcPts val="0"/>
              </a:spcBef>
              <a:buClr>
                <a:schemeClr val="dk1"/>
              </a:buClr>
              <a:buFont typeface="Arial"/>
              <a:buNone/>
              <a:defRPr sz="9600" b="1">
                <a:solidFill>
                  <a:schemeClr val="dk1"/>
                </a:solidFill>
              </a:defRPr>
            </a:lvl6pPr>
            <a:lvl7pPr lvl="6" indent="0">
              <a:spcBef>
                <a:spcPts val="0"/>
              </a:spcBef>
              <a:buClr>
                <a:schemeClr val="dk1"/>
              </a:buClr>
              <a:buFont typeface="Arial"/>
              <a:buNone/>
              <a:defRPr sz="9600" b="1">
                <a:solidFill>
                  <a:schemeClr val="dk1"/>
                </a:solidFill>
              </a:defRPr>
            </a:lvl7pPr>
            <a:lvl8pPr lvl="7" indent="0">
              <a:spcBef>
                <a:spcPts val="0"/>
              </a:spcBef>
              <a:buClr>
                <a:schemeClr val="dk1"/>
              </a:buClr>
              <a:buFont typeface="Arial"/>
              <a:buNone/>
              <a:defRPr sz="9600" b="1">
                <a:solidFill>
                  <a:schemeClr val="dk1"/>
                </a:solidFill>
              </a:defRPr>
            </a:lvl8pPr>
            <a:lvl9pPr lvl="8" indent="0">
              <a:spcBef>
                <a:spcPts val="0"/>
              </a:spcBef>
              <a:buClr>
                <a:schemeClr val="dk1"/>
              </a:buClr>
              <a:buFont typeface="Arial"/>
              <a:buNone/>
              <a:defRPr sz="9600" b="1">
                <a:solidFill>
                  <a:schemeClr val="dk1"/>
                </a:solidFill>
              </a:defRPr>
            </a:lvl9pPr>
          </a:lstStyle>
          <a:p>
            <a:endParaRPr dirty="0"/>
          </a:p>
        </p:txBody>
      </p:sp>
      <p:sp>
        <p:nvSpPr>
          <p:cNvPr id="19" name="Shape 19"/>
          <p:cNvSpPr txBox="1">
            <a:spLocks noGrp="1"/>
          </p:cNvSpPr>
          <p:nvPr>
            <p:ph type="body" idx="1"/>
          </p:nvPr>
        </p:nvSpPr>
        <p:spPr>
          <a:xfrm>
            <a:off x="1219359" y="3200401"/>
            <a:ext cx="21948458" cy="9321112"/>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8000" b="0" i="0" u="none" strike="noStrike" cap="none">
                <a:solidFill>
                  <a:schemeClr val="dk1"/>
                </a:solidFill>
                <a:latin typeface="Arial"/>
                <a:ea typeface="Arial"/>
                <a:cs typeface="Arial"/>
                <a:sym typeface="Arial"/>
              </a:defRPr>
            </a:lvl1pPr>
            <a:lvl2pPr marL="1219215" marR="0" lvl="1" indent="0" algn="l" rtl="0">
              <a:lnSpc>
                <a:spcPct val="100000"/>
              </a:lnSpc>
              <a:spcBef>
                <a:spcPts val="0"/>
              </a:spcBef>
              <a:spcAft>
                <a:spcPts val="0"/>
              </a:spcAft>
              <a:buClr>
                <a:schemeClr val="dk1"/>
              </a:buClr>
              <a:buFont typeface="Arial"/>
              <a:buNone/>
              <a:defRPr sz="6400" b="0" i="0" u="none" strike="noStrike" cap="none">
                <a:solidFill>
                  <a:schemeClr val="dk1"/>
                </a:solidFill>
                <a:latin typeface="Arial"/>
                <a:ea typeface="Arial"/>
                <a:cs typeface="Arial"/>
                <a:sym typeface="Arial"/>
              </a:defRPr>
            </a:lvl2pPr>
            <a:lvl3pPr marL="2438430" marR="0" lvl="2" indent="0" algn="l" rtl="0">
              <a:lnSpc>
                <a:spcPct val="100000"/>
              </a:lnSpc>
              <a:spcBef>
                <a:spcPts val="0"/>
              </a:spcBef>
              <a:spcAft>
                <a:spcPts val="0"/>
              </a:spcAft>
              <a:buClr>
                <a:schemeClr val="dk1"/>
              </a:buClr>
              <a:buFont typeface="Arial"/>
              <a:buNone/>
              <a:defRPr sz="6400" b="0" i="0" u="none" strike="noStrike" cap="none">
                <a:solidFill>
                  <a:schemeClr val="dk1"/>
                </a:solidFill>
                <a:latin typeface="Arial"/>
                <a:ea typeface="Arial"/>
                <a:cs typeface="Arial"/>
                <a:sym typeface="Arial"/>
              </a:defRPr>
            </a:lvl3pPr>
            <a:lvl4pPr marL="3657646" marR="0" lvl="3" indent="0" algn="l"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4pPr>
            <a:lvl5pPr marL="4876861" marR="0" lvl="4" indent="0" algn="l"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5pPr>
            <a:lvl6pPr marL="6096076" marR="0" lvl="5" indent="0" algn="l"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6pPr>
            <a:lvl7pPr marL="7315291" marR="0" lvl="6" indent="0" algn="l"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7pPr>
            <a:lvl8pPr marL="8534507" marR="0" lvl="7" indent="0" algn="l"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8pPr>
            <a:lvl9pPr marL="9753722" marR="0" lvl="8" indent="0" algn="l"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9pPr>
          </a:lstStyle>
          <a:p>
            <a:endParaRPr dirty="0"/>
          </a:p>
        </p:txBody>
      </p:sp>
      <p:sp>
        <p:nvSpPr>
          <p:cNvPr id="20" name="Shape 20"/>
          <p:cNvSpPr txBox="1">
            <a:spLocks noGrp="1"/>
          </p:cNvSpPr>
          <p:nvPr>
            <p:ph type="sldNum" idx="12"/>
          </p:nvPr>
        </p:nvSpPr>
        <p:spPr>
          <a:xfrm>
            <a:off x="334897" y="12797304"/>
            <a:ext cx="1054057" cy="732363"/>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2400" b="0" i="0" u="none" strike="noStrike" cap="none">
                <a:solidFill>
                  <a:srgbClr val="888888"/>
                </a:solidFill>
                <a:latin typeface="Arial"/>
                <a:ea typeface="Arial"/>
                <a:cs typeface="Arial"/>
                <a:sym typeface="Arial"/>
              </a:rPr>
              <a:pPr marL="0" marR="0" lvl="0" indent="0" algn="r" rtl="0">
                <a:lnSpc>
                  <a:spcPct val="100000"/>
                </a:lnSpc>
                <a:spcBef>
                  <a:spcPts val="0"/>
                </a:spcBef>
                <a:spcAft>
                  <a:spcPts val="0"/>
                </a:spcAft>
                <a:buClr>
                  <a:srgbClr val="888888"/>
                </a:buClr>
                <a:buSzPct val="25000"/>
                <a:buFont typeface="Arial"/>
                <a:buNone/>
              </a:pPr>
              <a:t>‹#›</a:t>
            </a:fld>
            <a:endParaRPr lang="en-US" sz="2400" b="0" i="0" u="none" strike="noStrike" cap="none">
              <a:solidFill>
                <a:srgbClr val="888888"/>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endParaRPr lang="en-US" sz="1800" dirty="0">
              <a:latin typeface="Arial" charset="0"/>
            </a:endParaRPr>
          </a:p>
        </p:txBody>
      </p:sp>
      <p:sp>
        <p:nvSpPr>
          <p:cNvPr id="14" name="Title 13"/>
          <p:cNvSpPr>
            <a:spLocks noGrp="1"/>
          </p:cNvSpPr>
          <p:nvPr>
            <p:ph type="title"/>
          </p:nvPr>
        </p:nvSpPr>
        <p:spPr>
          <a:xfrm>
            <a:off x="914401" y="27738"/>
            <a:ext cx="22556787" cy="2450768"/>
          </a:xfrm>
          <a:prstGeom prst="rect">
            <a:avLst/>
          </a:prstGeom>
          <a:noFill/>
          <a:ln>
            <a:noFill/>
          </a:ln>
        </p:spPr>
        <p:txBody>
          <a:bodyPr lIns="914400" tIns="0" rIns="914400" bIns="0" anchor="ctr" anchorCtr="1"/>
          <a:lstStyle>
            <a:lvl1pPr algn="ctr">
              <a:defRPr sz="7200" b="0" i="0">
                <a:solidFill>
                  <a:schemeClr val="bg1"/>
                </a:solidFill>
                <a:latin typeface="Arial" charset="0"/>
                <a:ea typeface="Arial" charset="0"/>
                <a:cs typeface="Arial" charset="0"/>
              </a:defRPr>
            </a:lvl1pPr>
          </a:lstStyle>
          <a:p>
            <a:r>
              <a:rPr lang="en-US" dirty="0"/>
              <a:t>Click to edit Master title style</a:t>
            </a:r>
          </a:p>
        </p:txBody>
      </p:sp>
      <p:sp>
        <p:nvSpPr>
          <p:cNvPr id="9" name="Footer Placeholder 2"/>
          <p:cNvSpPr>
            <a:spLocks noGrp="1"/>
          </p:cNvSpPr>
          <p:nvPr>
            <p:ph type="ftr" sz="quarter" idx="3"/>
          </p:nvPr>
        </p:nvSpPr>
        <p:spPr>
          <a:xfrm>
            <a:off x="8078787" y="12801600"/>
            <a:ext cx="8229600" cy="685800"/>
          </a:xfrm>
          <a:prstGeom prst="rect">
            <a:avLst/>
          </a:prstGeom>
          <a:ln>
            <a:noFill/>
          </a:ln>
        </p:spPr>
        <p:txBody>
          <a:bodyPr vert="horz" lIns="91440" tIns="45720" rIns="91440" bIns="45720" rtlCol="0" anchor="ctr" anchorCtr="1"/>
          <a:lstStyle>
            <a:lvl1pPr algn="l">
              <a:defRPr sz="1200">
                <a:solidFill>
                  <a:schemeClr val="bg1"/>
                </a:solidFill>
                <a:latin typeface="Arial" charset="0"/>
              </a:defRPr>
            </a:lvl1pPr>
          </a:lstStyle>
          <a:p>
            <a:r>
              <a:rPr lang="en-US"/>
              <a:t>© 2017 Rancher Labs, Inc.</a:t>
            </a:r>
            <a:endParaRPr lang="en-US" dirty="0"/>
          </a:p>
        </p:txBody>
      </p:sp>
      <p:sp>
        <p:nvSpPr>
          <p:cNvPr id="12" name="Slide Number Placeholder 5"/>
          <p:cNvSpPr txBox="1">
            <a:spLocks/>
          </p:cNvSpPr>
          <p:nvPr userDrawn="1"/>
        </p:nvSpPr>
        <p:spPr>
          <a:xfrm>
            <a:off x="18137187" y="128651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solidFill>
                  <a:schemeClr val="bg1"/>
                </a:solidFill>
                <a:latin typeface="Arial" charset="0"/>
              </a:rPr>
              <a:pPr/>
              <a:t>‹#›</a:t>
            </a:fld>
            <a:endParaRPr lang="en-US" sz="1800" dirty="0">
              <a:solidFill>
                <a:schemeClr val="bg1"/>
              </a:solidFill>
              <a:latin typeface="Arial" charset="0"/>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1" y="12915814"/>
            <a:ext cx="3104509" cy="457371"/>
          </a:xfrm>
          <a:prstGeom prst="rect">
            <a:avLst/>
          </a:prstGeom>
        </p:spPr>
      </p:pic>
    </p:spTree>
    <p:extLst>
      <p:ext uri="{BB962C8B-B14F-4D97-AF65-F5344CB8AC3E}">
        <p14:creationId xmlns:p14="http://schemas.microsoft.com/office/powerpoint/2010/main" val="13059461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7" y="1490726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Arial" charset="0"/>
              </a:rPr>
              <a:pPr/>
              <a:t>‹#›</a:t>
            </a:fld>
            <a:endParaRPr lang="en-US" sz="1800" dirty="0">
              <a:latin typeface="Arial" charset="0"/>
            </a:endParaRPr>
          </a:p>
        </p:txBody>
      </p:sp>
      <p:sp>
        <p:nvSpPr>
          <p:cNvPr id="14" name="Title 13"/>
          <p:cNvSpPr>
            <a:spLocks noGrp="1"/>
          </p:cNvSpPr>
          <p:nvPr>
            <p:ph type="title"/>
          </p:nvPr>
        </p:nvSpPr>
        <p:spPr>
          <a:xfrm>
            <a:off x="914405" y="-4178502"/>
            <a:ext cx="22556787" cy="2450768"/>
          </a:xfrm>
          <a:prstGeom prst="rect">
            <a:avLst/>
          </a:prstGeom>
          <a:noFill/>
          <a:ln>
            <a:noFill/>
          </a:ln>
        </p:spPr>
        <p:txBody>
          <a:bodyPr lIns="914400" tIns="0" rIns="914400" bIns="0" anchor="ctr" anchorCtr="1"/>
          <a:lstStyle>
            <a:lvl1pPr algn="ctr">
              <a:defRPr sz="7200" b="0" i="0">
                <a:solidFill>
                  <a:schemeClr val="bg1"/>
                </a:solidFill>
                <a:latin typeface="Arial" charset="0"/>
                <a:ea typeface="Arial" charset="0"/>
                <a:cs typeface="Arial" charset="0"/>
              </a:defRPr>
            </a:lvl1pPr>
          </a:lstStyle>
          <a:p>
            <a:r>
              <a:rPr lang="en-US" dirty="0"/>
              <a:t>Click to edit Master title style</a:t>
            </a:r>
          </a:p>
        </p:txBody>
      </p:sp>
      <p:sp>
        <p:nvSpPr>
          <p:cNvPr id="8" name="Footer Placeholder 2"/>
          <p:cNvSpPr>
            <a:spLocks noGrp="1"/>
          </p:cNvSpPr>
          <p:nvPr>
            <p:ph type="ftr" sz="quarter" idx="3"/>
          </p:nvPr>
        </p:nvSpPr>
        <p:spPr>
          <a:xfrm>
            <a:off x="8078787" y="14996160"/>
            <a:ext cx="8229600" cy="685800"/>
          </a:xfrm>
          <a:prstGeom prst="rect">
            <a:avLst/>
          </a:prstGeom>
        </p:spPr>
        <p:txBody>
          <a:bodyPr vert="horz" lIns="91440" tIns="45720" rIns="91440" bIns="45720" rtlCol="0" anchor="ctr" anchorCtr="1"/>
          <a:lstStyle>
            <a:lvl1pPr algn="l">
              <a:defRPr sz="1200">
                <a:solidFill>
                  <a:schemeClr val="bg1"/>
                </a:solidFill>
                <a:latin typeface="Arial" charset="0"/>
              </a:defRPr>
            </a:lvl1pPr>
          </a:lstStyle>
          <a:p>
            <a:r>
              <a:rPr lang="en-US" dirty="0"/>
              <a:t>© 2017 Rancher Labs, Inc.</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5" y="15043785"/>
            <a:ext cx="4210674" cy="457199"/>
          </a:xfrm>
          <a:prstGeom prst="rect">
            <a:avLst/>
          </a:prstGeom>
        </p:spPr>
      </p:pic>
      <p:sp>
        <p:nvSpPr>
          <p:cNvPr id="9" name="Content Placeholder 2"/>
          <p:cNvSpPr>
            <a:spLocks noGrp="1"/>
          </p:cNvSpPr>
          <p:nvPr>
            <p:ph sz="quarter" idx="11"/>
          </p:nvPr>
        </p:nvSpPr>
        <p:spPr>
          <a:xfrm>
            <a:off x="914401" y="11670097"/>
            <a:ext cx="22556787" cy="2045904"/>
          </a:xfrm>
          <a:prstGeom prst="rect">
            <a:avLst/>
          </a:prstGeom>
        </p:spPr>
        <p:txBody>
          <a:bodyPr lIns="914400" tIns="685800" rIns="914400" bIns="685800" anchor="ctr" anchorCtr="1"/>
          <a:lstStyle>
            <a:lvl1pPr marL="0" indent="0">
              <a:spcBef>
                <a:spcPts val="4000"/>
              </a:spcBef>
              <a:buNone/>
              <a:defRPr sz="3600">
                <a:solidFill>
                  <a:schemeClr val="bg1"/>
                </a:solidFill>
                <a:latin typeface="Arial" charset="0"/>
              </a:defRPr>
            </a:lvl1pPr>
            <a:lvl2pPr>
              <a:spcBef>
                <a:spcPts val="4000"/>
              </a:spcBef>
              <a:defRPr sz="3600">
                <a:latin typeface="Verdana" charset="0"/>
              </a:defRPr>
            </a:lvl2pPr>
            <a:lvl3pPr>
              <a:spcBef>
                <a:spcPts val="4000"/>
              </a:spcBef>
              <a:defRPr sz="3600">
                <a:latin typeface="Verdana" charset="0"/>
              </a:defRPr>
            </a:lvl3pPr>
            <a:lvl4pPr>
              <a:spcBef>
                <a:spcPts val="4000"/>
              </a:spcBef>
              <a:defRPr sz="3600">
                <a:latin typeface="Verdana" charset="0"/>
              </a:defRPr>
            </a:lvl4pPr>
            <a:lvl5pPr>
              <a:spcBef>
                <a:spcPts val="4000"/>
              </a:spcBef>
              <a:defRPr sz="3600">
                <a:latin typeface="Verdana" charset="0"/>
              </a:defRPr>
            </a:lvl5pPr>
          </a:lstStyle>
          <a:p>
            <a:pPr lvl="0"/>
            <a:r>
              <a:rPr lang="en-US" dirty="0"/>
              <a:t>Click to edit Master text styles</a:t>
            </a:r>
          </a:p>
        </p:txBody>
      </p:sp>
    </p:spTree>
    <p:extLst>
      <p:ext uri="{BB962C8B-B14F-4D97-AF65-F5344CB8AC3E}">
        <p14:creationId xmlns:p14="http://schemas.microsoft.com/office/powerpoint/2010/main" val="1578585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video">
    <p:bg>
      <p:bgPr>
        <a:blipFill dpi="0" rotWithShape="1">
          <a:blip r:embed="rId2">
            <a:lum/>
          </a:blip>
          <a:srcRect/>
          <a:stretch>
            <a:fillRect l="-5000" t="-5000" r="-5000" b="-5000"/>
          </a:stretch>
        </a:blip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7" y="1490726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Arial" charset="0"/>
              </a:rPr>
              <a:pPr/>
              <a:t>‹#›</a:t>
            </a:fld>
            <a:endParaRPr lang="en-US" sz="1800" dirty="0">
              <a:latin typeface="Arial" charset="0"/>
            </a:endParaRPr>
          </a:p>
        </p:txBody>
      </p:sp>
      <p:sp>
        <p:nvSpPr>
          <p:cNvPr id="14" name="Title 13"/>
          <p:cNvSpPr>
            <a:spLocks noGrp="1"/>
          </p:cNvSpPr>
          <p:nvPr>
            <p:ph type="title"/>
          </p:nvPr>
        </p:nvSpPr>
        <p:spPr>
          <a:xfrm>
            <a:off x="914405" y="-4178502"/>
            <a:ext cx="22556787" cy="2450768"/>
          </a:xfrm>
          <a:prstGeom prst="rect">
            <a:avLst/>
          </a:prstGeom>
          <a:noFill/>
          <a:ln>
            <a:noFill/>
          </a:ln>
        </p:spPr>
        <p:txBody>
          <a:bodyPr lIns="914400" tIns="0" rIns="914400" bIns="0" anchor="ctr" anchorCtr="1"/>
          <a:lstStyle>
            <a:lvl1pPr algn="ctr">
              <a:defRPr sz="7200" b="0" i="0">
                <a:solidFill>
                  <a:schemeClr val="bg1"/>
                </a:solidFill>
                <a:latin typeface="Arial" charset="0"/>
                <a:ea typeface="Arial" charset="0"/>
                <a:cs typeface="Arial" charset="0"/>
              </a:defRPr>
            </a:lvl1pPr>
          </a:lstStyle>
          <a:p>
            <a:r>
              <a:rPr lang="en-US" dirty="0"/>
              <a:t>Click to edit Master title style</a:t>
            </a:r>
          </a:p>
        </p:txBody>
      </p:sp>
      <p:sp>
        <p:nvSpPr>
          <p:cNvPr id="8" name="Footer Placeholder 2"/>
          <p:cNvSpPr>
            <a:spLocks noGrp="1"/>
          </p:cNvSpPr>
          <p:nvPr>
            <p:ph type="ftr" sz="quarter" idx="3"/>
          </p:nvPr>
        </p:nvSpPr>
        <p:spPr>
          <a:xfrm>
            <a:off x="8078787" y="14996160"/>
            <a:ext cx="8229600" cy="685800"/>
          </a:xfrm>
          <a:prstGeom prst="rect">
            <a:avLst/>
          </a:prstGeom>
        </p:spPr>
        <p:txBody>
          <a:bodyPr vert="horz" lIns="91440" tIns="45720" rIns="91440" bIns="45720" rtlCol="0" anchor="ctr" anchorCtr="1"/>
          <a:lstStyle>
            <a:lvl1pPr algn="l">
              <a:defRPr sz="1200">
                <a:solidFill>
                  <a:schemeClr val="bg1"/>
                </a:solidFill>
                <a:latin typeface="Arial" charset="0"/>
              </a:defRPr>
            </a:lvl1pPr>
          </a:lstStyle>
          <a:p>
            <a:r>
              <a:rPr lang="en-US" dirty="0"/>
              <a:t>© 2017 Rancher Labs, Inc.</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5" y="15043785"/>
            <a:ext cx="4210674" cy="457199"/>
          </a:xfrm>
          <a:prstGeom prst="rect">
            <a:avLst/>
          </a:prstGeom>
        </p:spPr>
      </p:pic>
      <p:sp>
        <p:nvSpPr>
          <p:cNvPr id="9" name="Content Placeholder 2"/>
          <p:cNvSpPr>
            <a:spLocks noGrp="1"/>
          </p:cNvSpPr>
          <p:nvPr>
            <p:ph sz="quarter" idx="11"/>
          </p:nvPr>
        </p:nvSpPr>
        <p:spPr>
          <a:xfrm>
            <a:off x="914401" y="11670097"/>
            <a:ext cx="22556787" cy="2045904"/>
          </a:xfrm>
          <a:prstGeom prst="rect">
            <a:avLst/>
          </a:prstGeom>
        </p:spPr>
        <p:txBody>
          <a:bodyPr lIns="914400" tIns="685800" rIns="914400" bIns="685800" anchor="ctr" anchorCtr="1"/>
          <a:lstStyle>
            <a:lvl1pPr marL="0" indent="0">
              <a:spcBef>
                <a:spcPts val="4000"/>
              </a:spcBef>
              <a:buNone/>
              <a:defRPr sz="3600">
                <a:solidFill>
                  <a:schemeClr val="bg1"/>
                </a:solidFill>
                <a:latin typeface="Arial" charset="0"/>
              </a:defRPr>
            </a:lvl1pPr>
            <a:lvl2pPr>
              <a:spcBef>
                <a:spcPts val="4000"/>
              </a:spcBef>
              <a:defRPr sz="3600">
                <a:latin typeface="Verdana" charset="0"/>
              </a:defRPr>
            </a:lvl2pPr>
            <a:lvl3pPr>
              <a:spcBef>
                <a:spcPts val="4000"/>
              </a:spcBef>
              <a:defRPr sz="3600">
                <a:latin typeface="Verdana" charset="0"/>
              </a:defRPr>
            </a:lvl3pPr>
            <a:lvl4pPr>
              <a:spcBef>
                <a:spcPts val="4000"/>
              </a:spcBef>
              <a:defRPr sz="3600">
                <a:latin typeface="Verdana" charset="0"/>
              </a:defRPr>
            </a:lvl4pPr>
            <a:lvl5pPr>
              <a:spcBef>
                <a:spcPts val="4000"/>
              </a:spcBef>
              <a:defRPr sz="3600">
                <a:latin typeface="Verdana" charset="0"/>
              </a:defRPr>
            </a:lvl5pPr>
          </a:lstStyle>
          <a:p>
            <a:pPr lvl="0"/>
            <a:r>
              <a:rPr lang="en-US" dirty="0"/>
              <a:t>Click to edit Master text styles</a:t>
            </a:r>
          </a:p>
        </p:txBody>
      </p:sp>
    </p:spTree>
    <p:extLst>
      <p:ext uri="{BB962C8B-B14F-4D97-AF65-F5344CB8AC3E}">
        <p14:creationId xmlns:p14="http://schemas.microsoft.com/office/powerpoint/2010/main" val="1736089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vide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Arial" charset="0"/>
              </a:rPr>
              <a:pPr/>
              <a:t>‹#›</a:t>
            </a:fld>
            <a:endParaRPr lang="en-US" sz="1800" dirty="0">
              <a:latin typeface="Arial" charset="0"/>
            </a:endParaRPr>
          </a:p>
        </p:txBody>
      </p:sp>
      <p:sp>
        <p:nvSpPr>
          <p:cNvPr id="14" name="Title 13"/>
          <p:cNvSpPr>
            <a:spLocks noGrp="1"/>
          </p:cNvSpPr>
          <p:nvPr>
            <p:ph type="title"/>
          </p:nvPr>
        </p:nvSpPr>
        <p:spPr>
          <a:xfrm>
            <a:off x="914401" y="27738"/>
            <a:ext cx="22556787" cy="2450768"/>
          </a:xfrm>
          <a:prstGeom prst="rect">
            <a:avLst/>
          </a:prstGeom>
          <a:noFill/>
          <a:ln>
            <a:noFill/>
          </a:ln>
        </p:spPr>
        <p:txBody>
          <a:bodyPr lIns="914400" tIns="0" rIns="914400" bIns="0" anchor="ctr" anchorCtr="1"/>
          <a:lstStyle>
            <a:lvl1pPr algn="ctr">
              <a:defRPr sz="7200" b="0" i="0">
                <a:solidFill>
                  <a:schemeClr val="tx2"/>
                </a:solidFill>
                <a:latin typeface="Arial" charset="0"/>
                <a:ea typeface="Arial" charset="0"/>
                <a:cs typeface="Arial" charset="0"/>
              </a:defRPr>
            </a:lvl1pPr>
          </a:lstStyle>
          <a:p>
            <a:r>
              <a:rPr lang="en-US" dirty="0"/>
              <a:t>Click to edit Master title style</a:t>
            </a:r>
          </a:p>
        </p:txBody>
      </p:sp>
      <p:sp>
        <p:nvSpPr>
          <p:cNvPr id="8" name="Footer Placeholder 2"/>
          <p:cNvSpPr>
            <a:spLocks noGrp="1"/>
          </p:cNvSpPr>
          <p:nvPr>
            <p:ph type="ftr" sz="quarter" idx="3"/>
          </p:nvPr>
        </p:nvSpPr>
        <p:spPr>
          <a:xfrm>
            <a:off x="8078787" y="12801600"/>
            <a:ext cx="8229600" cy="685800"/>
          </a:xfrm>
          <a:prstGeom prst="rect">
            <a:avLst/>
          </a:prstGeom>
        </p:spPr>
        <p:txBody>
          <a:bodyPr vert="horz" lIns="91440" tIns="45720" rIns="91440" bIns="45720" rtlCol="0" anchor="ctr" anchorCtr="1"/>
          <a:lstStyle>
            <a:lvl1pPr algn="l">
              <a:defRPr sz="1200">
                <a:solidFill>
                  <a:schemeClr val="accent3"/>
                </a:solidFill>
                <a:latin typeface="Arial" charset="0"/>
              </a:defRPr>
            </a:lvl1pPr>
          </a:lstStyle>
          <a:p>
            <a:r>
              <a:rPr lang="en-US" dirty="0"/>
              <a:t>© 2017 Rancher Labs, Inc.</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290756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p:bg>
      <p:bgPr>
        <a:solidFill>
          <a:srgbClr val="FFFFFF"/>
        </a:solid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latin typeface="Arial" charset="0"/>
              </a:rPr>
              <a:pPr/>
              <a:t>‹#›</a:t>
            </a:fld>
            <a:endParaRPr lang="en-US" sz="2400" dirty="0">
              <a:latin typeface="Arial" charset="0"/>
            </a:endParaRPr>
          </a:p>
        </p:txBody>
      </p:sp>
      <p:sp>
        <p:nvSpPr>
          <p:cNvPr id="14" name="Title 13"/>
          <p:cNvSpPr>
            <a:spLocks noGrp="1"/>
          </p:cNvSpPr>
          <p:nvPr>
            <p:ph type="title"/>
          </p:nvPr>
        </p:nvSpPr>
        <p:spPr>
          <a:xfrm>
            <a:off x="914401" y="33297"/>
            <a:ext cx="22556787" cy="2973847"/>
          </a:xfrm>
          <a:prstGeom prst="rect">
            <a:avLst/>
          </a:prstGeom>
          <a:noFill/>
          <a:ln>
            <a:noFill/>
          </a:ln>
        </p:spPr>
        <p:txBody>
          <a:bodyPr lIns="914400" tIns="0" rIns="914400" bIns="0" anchor="ctr" anchorCtr="0"/>
          <a:lstStyle>
            <a:lvl1pPr algn="l">
              <a:defRPr sz="7200" b="0" i="0">
                <a:solidFill>
                  <a:schemeClr val="tx2"/>
                </a:solidFill>
                <a:latin typeface="Arial" charset="0"/>
                <a:ea typeface="Arial" charset="0"/>
                <a:cs typeface="Arial" charset="0"/>
              </a:defRPr>
            </a:lvl1pPr>
          </a:lstStyle>
          <a:p>
            <a:r>
              <a:rPr lang="en-US" dirty="0"/>
              <a:t>Click to edit Master title style</a:t>
            </a:r>
          </a:p>
        </p:txBody>
      </p:sp>
      <p:sp>
        <p:nvSpPr>
          <p:cNvPr id="12" name="Content Placeholder 2"/>
          <p:cNvSpPr>
            <a:spLocks noGrp="1"/>
          </p:cNvSpPr>
          <p:nvPr>
            <p:ph idx="1"/>
          </p:nvPr>
        </p:nvSpPr>
        <p:spPr>
          <a:xfrm>
            <a:off x="12198223" y="3198415"/>
            <a:ext cx="11272965" cy="9145986"/>
          </a:xfrm>
          <a:prstGeom prst="rect">
            <a:avLst/>
          </a:prstGeom>
        </p:spPr>
        <p:txBody>
          <a:bodyPr lIns="914400" tIns="914400" rIns="914400" bIns="914400"/>
          <a:lstStyle>
            <a:lvl1pPr>
              <a:spcBef>
                <a:spcPts val="4000"/>
              </a:spcBef>
              <a:defRPr sz="3600">
                <a:latin typeface="Arial" charset="0"/>
                <a:ea typeface="Arial" charset="0"/>
                <a:cs typeface="Arial" charset="0"/>
              </a:defRPr>
            </a:lvl1pPr>
            <a:lvl2pPr>
              <a:spcBef>
                <a:spcPts val="4000"/>
              </a:spcBef>
              <a:defRPr sz="3600">
                <a:latin typeface="Arial" charset="0"/>
                <a:ea typeface="Arial" charset="0"/>
                <a:cs typeface="Arial" charset="0"/>
              </a:defRPr>
            </a:lvl2pPr>
            <a:lvl3pPr>
              <a:spcBef>
                <a:spcPts val="4000"/>
              </a:spcBef>
              <a:defRPr sz="3600">
                <a:latin typeface="Arial" charset="0"/>
                <a:ea typeface="Arial" charset="0"/>
                <a:cs typeface="Arial" charset="0"/>
              </a:defRPr>
            </a:lvl3pPr>
            <a:lvl4pPr>
              <a:spcBef>
                <a:spcPts val="4000"/>
              </a:spcBef>
              <a:defRPr sz="3600">
                <a:latin typeface="Arial" charset="0"/>
                <a:ea typeface="Arial" charset="0"/>
                <a:cs typeface="Arial" charset="0"/>
              </a:defRPr>
            </a:lvl4pPr>
            <a:lvl5pPr>
              <a:spcBef>
                <a:spcPts val="4000"/>
              </a:spcBef>
              <a:defRPr sz="3600">
                <a:latin typeface="Arial" charset="0"/>
                <a:ea typeface="Arial" charset="0"/>
                <a:cs typeface="Arial"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3"/>
          </p:nvPr>
        </p:nvSpPr>
        <p:spPr>
          <a:xfrm>
            <a:off x="914401" y="3198415"/>
            <a:ext cx="11274549" cy="9145986"/>
          </a:xfrm>
          <a:prstGeom prst="rect">
            <a:avLst/>
          </a:prstGeom>
        </p:spPr>
        <p:txBody>
          <a:bodyPr lIns="914400" tIns="914400" rIns="914400" bIns="914400"/>
          <a:lstStyle>
            <a:lvl1pPr>
              <a:spcBef>
                <a:spcPts val="4000"/>
              </a:spcBef>
              <a:defRPr sz="3600">
                <a:latin typeface="Arial" charset="0"/>
                <a:ea typeface="Arial" charset="0"/>
                <a:cs typeface="Arial" charset="0"/>
              </a:defRPr>
            </a:lvl1pPr>
            <a:lvl2pPr>
              <a:spcBef>
                <a:spcPts val="4000"/>
              </a:spcBef>
              <a:defRPr sz="3600">
                <a:latin typeface="Arial" charset="0"/>
                <a:ea typeface="Arial" charset="0"/>
                <a:cs typeface="Arial" charset="0"/>
              </a:defRPr>
            </a:lvl2pPr>
            <a:lvl3pPr>
              <a:spcBef>
                <a:spcPts val="4000"/>
              </a:spcBef>
              <a:defRPr sz="3600">
                <a:latin typeface="Arial" charset="0"/>
                <a:ea typeface="Arial" charset="0"/>
                <a:cs typeface="Arial" charset="0"/>
              </a:defRPr>
            </a:lvl3pPr>
            <a:lvl4pPr>
              <a:spcBef>
                <a:spcPts val="4000"/>
              </a:spcBef>
              <a:defRPr sz="3600">
                <a:latin typeface="Arial" charset="0"/>
                <a:ea typeface="Arial" charset="0"/>
                <a:cs typeface="Arial" charset="0"/>
              </a:defRPr>
            </a:lvl4pPr>
            <a:lvl5pPr>
              <a:spcBef>
                <a:spcPts val="4000"/>
              </a:spcBef>
              <a:defRPr sz="3600">
                <a:latin typeface="Arial" charset="0"/>
                <a:ea typeface="Arial" charset="0"/>
                <a:cs typeface="Arial"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Footer Placeholder 2"/>
          <p:cNvSpPr>
            <a:spLocks noGrp="1"/>
          </p:cNvSpPr>
          <p:nvPr>
            <p:ph type="ftr" sz="quarter" idx="3"/>
          </p:nvPr>
        </p:nvSpPr>
        <p:spPr>
          <a:xfrm>
            <a:off x="8078787" y="12801600"/>
            <a:ext cx="8229600" cy="685800"/>
          </a:xfrm>
          <a:prstGeom prst="rect">
            <a:avLst/>
          </a:prstGeom>
        </p:spPr>
        <p:txBody>
          <a:bodyPr vert="horz" lIns="91440" tIns="45720" rIns="91440" bIns="45720" rtlCol="0" anchor="ctr" anchorCtr="1"/>
          <a:lstStyle>
            <a:lvl1pPr algn="l">
              <a:defRPr sz="2400">
                <a:solidFill>
                  <a:schemeClr val="accent3"/>
                </a:solidFill>
                <a:latin typeface="Arial" charset="0"/>
              </a:defRPr>
            </a:lvl1pPr>
          </a:lstStyle>
          <a:p>
            <a:r>
              <a:rPr lang="en-US" dirty="0"/>
              <a:t>© 2017 Rancher Labs, Inc.</a:t>
            </a:r>
          </a:p>
        </p:txBody>
      </p:sp>
      <p:sp>
        <p:nvSpPr>
          <p:cNvPr id="10" name="Rectangle 9"/>
          <p:cNvSpPr/>
          <p:nvPr userDrawn="1"/>
        </p:nvSpPr>
        <p:spPr>
          <a:xfrm>
            <a:off x="914401" y="3001583"/>
            <a:ext cx="22556787" cy="1628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329009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l">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7" name="Text Placeholder 20"/>
          <p:cNvSpPr>
            <a:spLocks noGrp="1"/>
          </p:cNvSpPr>
          <p:nvPr>
            <p:ph type="body" sz="quarter" idx="14" hasCustomPrompt="1"/>
          </p:nvPr>
        </p:nvSpPr>
        <p:spPr>
          <a:xfrm>
            <a:off x="3968114" y="9144000"/>
            <a:ext cx="4572000" cy="244602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2400" baseline="0">
                <a:solidFill>
                  <a:schemeClr val="tx1"/>
                </a:solidFill>
                <a:latin typeface="Arial"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Here is a subhead.</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cxnSp>
        <p:nvCxnSpPr>
          <p:cNvPr id="11" name="Straight Connector 10"/>
          <p:cNvCxnSpPr/>
          <p:nvPr userDrawn="1"/>
        </p:nvCxnSpPr>
        <p:spPr>
          <a:xfrm>
            <a:off x="3936047" y="86868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930447" y="86868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5924847" y="86868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sp>
        <p:nvSpPr>
          <p:cNvPr id="36" name="Text Placeholder 20"/>
          <p:cNvSpPr>
            <a:spLocks noGrp="1"/>
          </p:cNvSpPr>
          <p:nvPr userDrawn="1">
            <p:ph type="body" sz="quarter" idx="20" hasCustomPrompt="1"/>
          </p:nvPr>
        </p:nvSpPr>
        <p:spPr>
          <a:xfrm>
            <a:off x="9962514" y="9144000"/>
            <a:ext cx="4572000" cy="244602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2400" baseline="0">
                <a:solidFill>
                  <a:schemeClr val="tx1"/>
                </a:solidFill>
                <a:latin typeface="Arial"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Here is a subhead.</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7" name="Text Placeholder 20"/>
          <p:cNvSpPr>
            <a:spLocks noGrp="1"/>
          </p:cNvSpPr>
          <p:nvPr userDrawn="1">
            <p:ph type="body" sz="quarter" idx="21" hasCustomPrompt="1"/>
          </p:nvPr>
        </p:nvSpPr>
        <p:spPr>
          <a:xfrm>
            <a:off x="15956914" y="9144000"/>
            <a:ext cx="4572000" cy="244602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2400" baseline="0">
                <a:solidFill>
                  <a:schemeClr val="tx1"/>
                </a:solidFill>
                <a:latin typeface="Arial"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Here is a subhead.</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13" name="Title 13"/>
          <p:cNvSpPr>
            <a:spLocks noGrp="1"/>
          </p:cNvSpPr>
          <p:nvPr userDrawn="1">
            <p:ph type="title"/>
          </p:nvPr>
        </p:nvSpPr>
        <p:spPr>
          <a:xfrm>
            <a:off x="914401" y="33297"/>
            <a:ext cx="22556787" cy="2973847"/>
          </a:xfrm>
          <a:prstGeom prst="rect">
            <a:avLst/>
          </a:prstGeom>
          <a:noFill/>
          <a:ln>
            <a:noFill/>
          </a:ln>
        </p:spPr>
        <p:txBody>
          <a:bodyPr lIns="914400" tIns="0" rIns="914400" bIns="0" anchor="ctr" anchorCtr="1"/>
          <a:lstStyle>
            <a:lvl1pPr algn="ctr">
              <a:defRPr sz="7200" b="0" i="0">
                <a:solidFill>
                  <a:schemeClr val="tx2"/>
                </a:solidFill>
                <a:latin typeface="Arial" charset="0"/>
                <a:ea typeface="Arial" charset="0"/>
                <a:cs typeface="Arial" charset="0"/>
              </a:defRPr>
            </a:lvl1pPr>
          </a:lstStyle>
          <a:p>
            <a:r>
              <a:rPr lang="en-US" dirty="0"/>
              <a:t>Click to edit Master title style</a:t>
            </a:r>
          </a:p>
        </p:txBody>
      </p:sp>
      <p:sp>
        <p:nvSpPr>
          <p:cNvPr id="4" name="Content Placeholder 3"/>
          <p:cNvSpPr>
            <a:spLocks noGrp="1"/>
          </p:cNvSpPr>
          <p:nvPr userDrawn="1">
            <p:ph sz="quarter" idx="22"/>
          </p:nvPr>
        </p:nvSpPr>
        <p:spPr>
          <a:xfrm>
            <a:off x="3968114" y="3657601"/>
            <a:ext cx="4572000" cy="4572000"/>
          </a:xfrm>
          <a:prstGeom prst="rect">
            <a:avLst/>
          </a:prstGeom>
          <a:solidFill>
            <a:schemeClr val="bg1"/>
          </a:solidFill>
        </p:spPr>
        <p:txBody>
          <a:bodyPr lIns="228600" tIns="228600" rIns="228600" bIns="228600" anchor="ctr" anchorCtr="1"/>
          <a:lstStyle>
            <a:lvl1pPr>
              <a:defRPr>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3"/>
          <p:cNvSpPr>
            <a:spLocks noGrp="1"/>
          </p:cNvSpPr>
          <p:nvPr userDrawn="1">
            <p:ph sz="quarter" idx="23"/>
          </p:nvPr>
        </p:nvSpPr>
        <p:spPr>
          <a:xfrm>
            <a:off x="9962514" y="3657601"/>
            <a:ext cx="4572000" cy="4572000"/>
          </a:xfrm>
          <a:prstGeom prst="rect">
            <a:avLst/>
          </a:prstGeom>
          <a:solidFill>
            <a:schemeClr val="bg1"/>
          </a:solidFill>
        </p:spPr>
        <p:txBody>
          <a:bodyPr lIns="228600" tIns="228600" rIns="228600" bIns="228600" anchor="ctr" anchorCtr="1"/>
          <a:lstStyle>
            <a:lvl1pPr>
              <a:defRPr>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3"/>
          <p:cNvSpPr>
            <a:spLocks noGrp="1"/>
          </p:cNvSpPr>
          <p:nvPr userDrawn="1">
            <p:ph sz="quarter" idx="24"/>
          </p:nvPr>
        </p:nvSpPr>
        <p:spPr>
          <a:xfrm>
            <a:off x="15924847" y="3657601"/>
            <a:ext cx="4572000" cy="4572000"/>
          </a:xfrm>
          <a:prstGeom prst="rect">
            <a:avLst/>
          </a:prstGeom>
          <a:solidFill>
            <a:schemeClr val="bg1"/>
          </a:solidFill>
        </p:spPr>
        <p:txBody>
          <a:bodyPr lIns="228600" tIns="228600" rIns="228600" bIns="228600" anchor="ctr" anchorCtr="1"/>
          <a:lstStyle>
            <a:lvl1pPr>
              <a:defRPr>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latin typeface="Arial" charset="0"/>
              </a:rPr>
              <a:pPr/>
              <a:t>‹#›</a:t>
            </a:fld>
            <a:endParaRPr lang="en-US" sz="2400" dirty="0">
              <a:latin typeface="Arial" charset="0"/>
            </a:endParaRPr>
          </a:p>
        </p:txBody>
      </p:sp>
      <p:sp>
        <p:nvSpPr>
          <p:cNvPr id="16" name="Footer Placeholder 2"/>
          <p:cNvSpPr>
            <a:spLocks noGrp="1"/>
          </p:cNvSpPr>
          <p:nvPr>
            <p:ph type="ftr" sz="quarter" idx="3"/>
          </p:nvPr>
        </p:nvSpPr>
        <p:spPr>
          <a:xfrm>
            <a:off x="8078787" y="12801600"/>
            <a:ext cx="8229600" cy="685800"/>
          </a:xfrm>
          <a:prstGeom prst="rect">
            <a:avLst/>
          </a:prstGeom>
        </p:spPr>
        <p:txBody>
          <a:bodyPr vert="horz" lIns="91440" tIns="45720" rIns="91440" bIns="45720" rtlCol="0" anchor="ctr" anchorCtr="1"/>
          <a:lstStyle>
            <a:lvl1pPr algn="l">
              <a:defRPr sz="2400">
                <a:solidFill>
                  <a:schemeClr val="accent3"/>
                </a:solidFill>
                <a:latin typeface="Arial" charset="0"/>
              </a:defRPr>
            </a:lvl1pPr>
          </a:lstStyle>
          <a:p>
            <a:r>
              <a:rPr lang="en-US" dirty="0"/>
              <a:t>© 2017 Rancher Labs, Inc.</a:t>
            </a: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1038001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Col">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6" name="Picture Placeholder 4"/>
          <p:cNvSpPr>
            <a:spLocks noGrp="1" noChangeAspect="1"/>
          </p:cNvSpPr>
          <p:nvPr>
            <p:ph type="pic" sz="quarter" idx="10"/>
          </p:nvPr>
        </p:nvSpPr>
        <p:spPr>
          <a:xfrm>
            <a:off x="915988" y="914400"/>
            <a:ext cx="4572000" cy="4572000"/>
          </a:xfrm>
          <a:prstGeom prst="rect">
            <a:avLst/>
          </a:prstGeom>
          <a:solidFill>
            <a:schemeClr val="bg1"/>
          </a:solidFill>
        </p:spPr>
        <p:txBody>
          <a:bodyPr anchor="ctr" anchorCtr="0"/>
          <a:lstStyle>
            <a:lvl1pPr marL="0" indent="0">
              <a:buFontTx/>
              <a:buNone/>
              <a:defRPr>
                <a:solidFill>
                  <a:schemeClr val="bg2"/>
                </a:solidFill>
                <a:latin typeface="Arial" charset="0"/>
              </a:defRPr>
            </a:lvl1pPr>
          </a:lstStyle>
          <a:p>
            <a:endParaRPr lang="en-US" dirty="0"/>
          </a:p>
        </p:txBody>
      </p:sp>
      <p:sp>
        <p:nvSpPr>
          <p:cNvPr id="7" name="Text Placeholder 20"/>
          <p:cNvSpPr>
            <a:spLocks noGrp="1"/>
          </p:cNvSpPr>
          <p:nvPr>
            <p:ph type="body" sz="quarter" idx="14" hasCustomPrompt="1"/>
          </p:nvPr>
        </p:nvSpPr>
        <p:spPr>
          <a:xfrm>
            <a:off x="915988" y="7772400"/>
            <a:ext cx="4572000" cy="45720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2400" baseline="0">
                <a:solidFill>
                  <a:schemeClr val="tx1"/>
                </a:solidFill>
                <a:latin typeface="Arial"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Here is a subhead.</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cxnSp>
        <p:nvCxnSpPr>
          <p:cNvPr id="11" name="Straight Connector 10"/>
          <p:cNvCxnSpPr/>
          <p:nvPr userDrawn="1"/>
        </p:nvCxnSpPr>
        <p:spPr>
          <a:xfrm>
            <a:off x="9159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sp>
        <p:nvSpPr>
          <p:cNvPr id="27" name="Picture Placeholder 4"/>
          <p:cNvSpPr>
            <a:spLocks noGrp="1" noChangeAspect="1"/>
          </p:cNvSpPr>
          <p:nvPr>
            <p:ph type="pic" sz="quarter" idx="15"/>
          </p:nvPr>
        </p:nvSpPr>
        <p:spPr>
          <a:xfrm>
            <a:off x="6910388" y="914400"/>
            <a:ext cx="4572000" cy="4572000"/>
          </a:xfrm>
          <a:prstGeom prst="rect">
            <a:avLst/>
          </a:prstGeom>
          <a:solidFill>
            <a:schemeClr val="bg1"/>
          </a:solidFill>
        </p:spPr>
        <p:txBody>
          <a:bodyPr anchor="ctr" anchorCtr="0"/>
          <a:lstStyle>
            <a:lvl1pPr marL="0" indent="0">
              <a:buFontTx/>
              <a:buNone/>
              <a:defRPr>
                <a:solidFill>
                  <a:schemeClr val="bg2"/>
                </a:solidFill>
                <a:latin typeface="Arial" charset="0"/>
              </a:defRPr>
            </a:lvl1pPr>
          </a:lstStyle>
          <a:p>
            <a:endParaRPr lang="en-US" dirty="0"/>
          </a:p>
        </p:txBody>
      </p:sp>
      <p:cxnSp>
        <p:nvCxnSpPr>
          <p:cNvPr id="29" name="Straight Connector 28"/>
          <p:cNvCxnSpPr/>
          <p:nvPr userDrawn="1"/>
        </p:nvCxnSpPr>
        <p:spPr>
          <a:xfrm>
            <a:off x="69103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sp>
        <p:nvSpPr>
          <p:cNvPr id="30" name="Picture Placeholder 4"/>
          <p:cNvSpPr>
            <a:spLocks noGrp="1" noChangeAspect="1"/>
          </p:cNvSpPr>
          <p:nvPr>
            <p:ph type="pic" sz="quarter" idx="17"/>
          </p:nvPr>
        </p:nvSpPr>
        <p:spPr>
          <a:xfrm>
            <a:off x="12904788" y="914400"/>
            <a:ext cx="4572000" cy="4572000"/>
          </a:xfrm>
          <a:prstGeom prst="rect">
            <a:avLst/>
          </a:prstGeom>
          <a:solidFill>
            <a:schemeClr val="bg1"/>
          </a:solidFill>
        </p:spPr>
        <p:txBody>
          <a:bodyPr anchor="ctr" anchorCtr="0"/>
          <a:lstStyle>
            <a:lvl1pPr marL="0" indent="0">
              <a:buFontTx/>
              <a:buNone/>
              <a:defRPr>
                <a:solidFill>
                  <a:schemeClr val="bg2"/>
                </a:solidFill>
                <a:latin typeface="Arial" charset="0"/>
              </a:defRPr>
            </a:lvl1pPr>
          </a:lstStyle>
          <a:p>
            <a:endParaRPr lang="en-US" dirty="0"/>
          </a:p>
        </p:txBody>
      </p:sp>
      <p:cxnSp>
        <p:nvCxnSpPr>
          <p:cNvPr id="32" name="Straight Connector 31"/>
          <p:cNvCxnSpPr/>
          <p:nvPr userDrawn="1"/>
        </p:nvCxnSpPr>
        <p:spPr>
          <a:xfrm>
            <a:off x="129047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sp>
        <p:nvSpPr>
          <p:cNvPr id="33" name="Picture Placeholder 4"/>
          <p:cNvSpPr>
            <a:spLocks noGrp="1" noChangeAspect="1"/>
          </p:cNvSpPr>
          <p:nvPr>
            <p:ph type="pic" sz="quarter" idx="19"/>
          </p:nvPr>
        </p:nvSpPr>
        <p:spPr>
          <a:xfrm>
            <a:off x="18899188" y="914400"/>
            <a:ext cx="4572000" cy="4572000"/>
          </a:xfrm>
          <a:prstGeom prst="rect">
            <a:avLst/>
          </a:prstGeom>
          <a:solidFill>
            <a:schemeClr val="bg1"/>
          </a:solidFill>
        </p:spPr>
        <p:txBody>
          <a:bodyPr anchor="ctr" anchorCtr="0"/>
          <a:lstStyle>
            <a:lvl1pPr marL="0" indent="0">
              <a:buFontTx/>
              <a:buNone/>
              <a:defRPr>
                <a:solidFill>
                  <a:schemeClr val="bg2"/>
                </a:solidFill>
                <a:latin typeface="Arial" charset="0"/>
              </a:defRPr>
            </a:lvl1pPr>
          </a:lstStyle>
          <a:p>
            <a:endParaRPr lang="en-US" dirty="0"/>
          </a:p>
        </p:txBody>
      </p:sp>
      <p:cxnSp>
        <p:nvCxnSpPr>
          <p:cNvPr id="35" name="Straight Connector 34"/>
          <p:cNvCxnSpPr/>
          <p:nvPr userDrawn="1"/>
        </p:nvCxnSpPr>
        <p:spPr>
          <a:xfrm>
            <a:off x="188991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sp>
        <p:nvSpPr>
          <p:cNvPr id="36" name="Text Placeholder 20"/>
          <p:cNvSpPr>
            <a:spLocks noGrp="1"/>
          </p:cNvSpPr>
          <p:nvPr>
            <p:ph type="body" sz="quarter" idx="20" hasCustomPrompt="1"/>
          </p:nvPr>
        </p:nvSpPr>
        <p:spPr>
          <a:xfrm>
            <a:off x="6910388" y="7772400"/>
            <a:ext cx="4572000" cy="45720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2400" baseline="0">
                <a:solidFill>
                  <a:schemeClr val="tx1"/>
                </a:solidFill>
                <a:latin typeface="Arial"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Here is a subhead.</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7" name="Text Placeholder 20"/>
          <p:cNvSpPr>
            <a:spLocks noGrp="1"/>
          </p:cNvSpPr>
          <p:nvPr>
            <p:ph type="body" sz="quarter" idx="21" hasCustomPrompt="1"/>
          </p:nvPr>
        </p:nvSpPr>
        <p:spPr>
          <a:xfrm>
            <a:off x="12904788" y="7772400"/>
            <a:ext cx="4572000" cy="45720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2400" baseline="0">
                <a:solidFill>
                  <a:schemeClr val="tx1"/>
                </a:solidFill>
                <a:latin typeface="Arial"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Here is a subhead.</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8" name="Text Placeholder 20"/>
          <p:cNvSpPr>
            <a:spLocks noGrp="1"/>
          </p:cNvSpPr>
          <p:nvPr>
            <p:ph type="body" sz="quarter" idx="22" hasCustomPrompt="1"/>
          </p:nvPr>
        </p:nvSpPr>
        <p:spPr>
          <a:xfrm>
            <a:off x="18899188" y="7772400"/>
            <a:ext cx="4572000" cy="45720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2400" baseline="0">
                <a:solidFill>
                  <a:schemeClr val="tx1"/>
                </a:solidFill>
                <a:latin typeface="Arial"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Here is a subhead.</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18"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latin typeface="Arial" charset="0"/>
              </a:rPr>
              <a:pPr/>
              <a:t>‹#›</a:t>
            </a:fld>
            <a:endParaRPr lang="en-US" sz="2400" dirty="0">
              <a:latin typeface="Arial" charset="0"/>
            </a:endParaRPr>
          </a:p>
        </p:txBody>
      </p:sp>
      <p:sp>
        <p:nvSpPr>
          <p:cNvPr id="19"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3"/>
                </a:solidFill>
                <a:latin typeface="Arial" charset="0"/>
              </a:defRPr>
            </a:lvl1pPr>
          </a:lstStyle>
          <a:p>
            <a:r>
              <a:rPr lang="en-US" dirty="0"/>
              <a:t>© 2017 Rancher Labs, Inc.</a:t>
            </a: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7210611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4 Col">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7" name="Text Placeholder 20"/>
          <p:cNvSpPr>
            <a:spLocks noGrp="1"/>
          </p:cNvSpPr>
          <p:nvPr>
            <p:ph type="body" sz="quarter" idx="14" hasCustomPrompt="1"/>
          </p:nvPr>
        </p:nvSpPr>
        <p:spPr>
          <a:xfrm>
            <a:off x="915988" y="7518400"/>
            <a:ext cx="4572000" cy="27432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3200" baseline="0">
                <a:solidFill>
                  <a:schemeClr val="tx1"/>
                </a:solidFill>
                <a:latin typeface="Arial"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grpSp>
        <p:nvGrpSpPr>
          <p:cNvPr id="2" name="Group 1"/>
          <p:cNvGrpSpPr/>
          <p:nvPr userDrawn="1"/>
        </p:nvGrpSpPr>
        <p:grpSpPr>
          <a:xfrm>
            <a:off x="915987" y="6858000"/>
            <a:ext cx="22555200" cy="0"/>
            <a:chOff x="915988" y="6858000"/>
            <a:chExt cx="22555200" cy="0"/>
          </a:xfrm>
        </p:grpSpPr>
        <p:cxnSp>
          <p:nvCxnSpPr>
            <p:cNvPr id="11" name="Straight Connector 10"/>
            <p:cNvCxnSpPr/>
            <p:nvPr userDrawn="1"/>
          </p:nvCxnSpPr>
          <p:spPr>
            <a:xfrm>
              <a:off x="9159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69103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29047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188991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grpSp>
      <p:sp>
        <p:nvSpPr>
          <p:cNvPr id="36" name="Text Placeholder 20"/>
          <p:cNvSpPr>
            <a:spLocks noGrp="1"/>
          </p:cNvSpPr>
          <p:nvPr>
            <p:ph type="body" sz="quarter" idx="20" hasCustomPrompt="1"/>
          </p:nvPr>
        </p:nvSpPr>
        <p:spPr>
          <a:xfrm>
            <a:off x="6910388" y="7518400"/>
            <a:ext cx="4572000" cy="27432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3200" baseline="0">
                <a:solidFill>
                  <a:schemeClr val="tx1"/>
                </a:solidFill>
                <a:latin typeface="Arial"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7" name="Text Placeholder 20"/>
          <p:cNvSpPr>
            <a:spLocks noGrp="1"/>
          </p:cNvSpPr>
          <p:nvPr>
            <p:ph type="body" sz="quarter" idx="21" hasCustomPrompt="1"/>
          </p:nvPr>
        </p:nvSpPr>
        <p:spPr>
          <a:xfrm>
            <a:off x="12904788" y="7518400"/>
            <a:ext cx="4572000" cy="27432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3200" baseline="0">
                <a:solidFill>
                  <a:schemeClr val="tx1"/>
                </a:solidFill>
                <a:latin typeface="Arial"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8" name="Text Placeholder 20"/>
          <p:cNvSpPr>
            <a:spLocks noGrp="1"/>
          </p:cNvSpPr>
          <p:nvPr>
            <p:ph type="body" sz="quarter" idx="22" hasCustomPrompt="1"/>
          </p:nvPr>
        </p:nvSpPr>
        <p:spPr>
          <a:xfrm>
            <a:off x="18899188" y="7518400"/>
            <a:ext cx="4572000" cy="27432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3200" baseline="0">
                <a:solidFill>
                  <a:schemeClr val="tx1"/>
                </a:solidFill>
                <a:latin typeface="Arial"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 name="Content Placeholder 2"/>
          <p:cNvSpPr>
            <a:spLocks noGrp="1"/>
          </p:cNvSpPr>
          <p:nvPr>
            <p:ph sz="quarter" idx="23"/>
          </p:nvPr>
        </p:nvSpPr>
        <p:spPr>
          <a:xfrm>
            <a:off x="915988" y="1625600"/>
            <a:ext cx="4572000" cy="4572000"/>
          </a:xfrm>
          <a:prstGeom prst="ellipse">
            <a:avLst/>
          </a:prstGeom>
          <a:solidFill>
            <a:schemeClr val="accent1"/>
          </a:solidFill>
          <a:effectLst/>
        </p:spPr>
        <p:txBody>
          <a:bodyPr anchor="ctr" anchorCtr="1"/>
          <a:lstStyle>
            <a:lvl1pPr>
              <a:defRPr>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sz="quarter" idx="24"/>
          </p:nvPr>
        </p:nvSpPr>
        <p:spPr>
          <a:xfrm>
            <a:off x="6910388" y="1625600"/>
            <a:ext cx="4572000" cy="4572000"/>
          </a:xfrm>
          <a:prstGeom prst="ellipse">
            <a:avLst/>
          </a:prstGeom>
          <a:solidFill>
            <a:schemeClr val="accent1"/>
          </a:solidFill>
          <a:effectLst/>
        </p:spPr>
        <p:txBody>
          <a:bodyPr anchor="ctr" anchorCtr="1"/>
          <a:lstStyle>
            <a:lvl1pPr>
              <a:defRPr>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25"/>
          </p:nvPr>
        </p:nvSpPr>
        <p:spPr>
          <a:xfrm>
            <a:off x="12904788" y="1625600"/>
            <a:ext cx="4572000" cy="4572000"/>
          </a:xfrm>
          <a:prstGeom prst="ellipse">
            <a:avLst/>
          </a:prstGeom>
          <a:solidFill>
            <a:schemeClr val="accent1"/>
          </a:solidFill>
          <a:effectLst/>
        </p:spPr>
        <p:txBody>
          <a:bodyPr anchor="ctr" anchorCtr="1"/>
          <a:lstStyle>
            <a:lvl1pPr>
              <a:defRPr>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sz="quarter" idx="26"/>
          </p:nvPr>
        </p:nvSpPr>
        <p:spPr>
          <a:xfrm>
            <a:off x="18899188" y="1625600"/>
            <a:ext cx="4572000" cy="4572000"/>
          </a:xfrm>
          <a:prstGeom prst="ellipse">
            <a:avLst/>
          </a:prstGeom>
          <a:solidFill>
            <a:schemeClr val="accent1"/>
          </a:solidFill>
          <a:effectLst/>
        </p:spPr>
        <p:txBody>
          <a:bodyPr anchor="ctr" anchorCtr="1"/>
          <a:lstStyle>
            <a:lvl1pPr>
              <a:defRPr>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latin typeface="Arial" charset="0"/>
              </a:rPr>
              <a:pPr/>
              <a:t>‹#›</a:t>
            </a:fld>
            <a:endParaRPr lang="en-US" sz="2400" dirty="0">
              <a:latin typeface="Arial" charset="0"/>
            </a:endParaRPr>
          </a:p>
        </p:txBody>
      </p:sp>
      <p:sp>
        <p:nvSpPr>
          <p:cNvPr id="23"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3"/>
                </a:solidFill>
                <a:latin typeface="Arial" charset="0"/>
              </a:defRPr>
            </a:lvl1pPr>
          </a:lstStyle>
          <a:p>
            <a:r>
              <a:rPr lang="en-US" dirty="0"/>
              <a:t>© 2017 Rancher Labs, Inc.</a:t>
            </a: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448665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 Divider - Blue">
    <p:bg>
      <p:bgPr>
        <a:blipFill dpi="0" rotWithShape="1">
          <a:blip r:embed="rId2">
            <a:alphaModFix amt="16000"/>
            <a:lum/>
          </a:blip>
          <a:srcRect/>
          <a:stretch>
            <a:fillRect t="-17000" b="-17000"/>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p:nvPr>
        </p:nvSpPr>
        <p:spPr>
          <a:xfrm>
            <a:off x="1" y="0"/>
            <a:ext cx="24387174" cy="6776575"/>
          </a:xfrm>
          <a:prstGeom prst="rect">
            <a:avLst/>
          </a:prstGeom>
          <a:noFill/>
          <a:ln>
            <a:noFill/>
          </a:ln>
        </p:spPr>
        <p:txBody>
          <a:bodyPr lIns="914400" tIns="914400" rIns="914400" bIns="914400" anchor="b">
            <a:noAutofit/>
          </a:bodyPr>
          <a:lstStyle>
            <a:lvl1pPr algn="ctr">
              <a:defRPr sz="10000" b="0" i="0">
                <a:solidFill>
                  <a:schemeClr val="accent2"/>
                </a:solidFill>
                <a:effectLst/>
                <a:latin typeface="Arial" charset="0"/>
                <a:ea typeface="Arial" charset="0"/>
                <a:cs typeface="Arial" charset="0"/>
              </a:defRPr>
            </a:lvl1pPr>
          </a:lstStyle>
          <a:p>
            <a:r>
              <a:rPr lang="en-US" dirty="0"/>
              <a:t>Click to edit Master title style</a:t>
            </a:r>
          </a:p>
        </p:txBody>
      </p:sp>
      <p:sp>
        <p:nvSpPr>
          <p:cNvPr id="10" name="Rectangle 9"/>
          <p:cNvSpPr/>
          <p:nvPr userDrawn="1"/>
        </p:nvSpPr>
        <p:spPr>
          <a:xfrm>
            <a:off x="4421187" y="6816852"/>
            <a:ext cx="15544800" cy="82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7" name="Text Placeholder 3"/>
          <p:cNvSpPr>
            <a:spLocks noGrp="1"/>
          </p:cNvSpPr>
          <p:nvPr>
            <p:ph type="body" sz="quarter" idx="10"/>
          </p:nvPr>
        </p:nvSpPr>
        <p:spPr>
          <a:xfrm>
            <a:off x="1" y="6899148"/>
            <a:ext cx="24387174" cy="6816852"/>
          </a:xfrm>
          <a:prstGeom prst="rect">
            <a:avLst/>
          </a:prstGeom>
        </p:spPr>
        <p:txBody>
          <a:bodyPr lIns="914400" tIns="914400" rIns="914400" bIns="914400" anchor="t" anchorCtr="1"/>
          <a:lstStyle>
            <a:lvl1pPr marL="0" indent="0">
              <a:buNone/>
              <a:defRPr sz="4000">
                <a:solidFill>
                  <a:schemeClr val="tx1"/>
                </a:solidFill>
                <a:effectLst/>
                <a:latin typeface="Arial" charset="0"/>
                <a:ea typeface="Arial" charset="0"/>
                <a:cs typeface="Arial" charset="0"/>
              </a:defRPr>
            </a:lvl1pPr>
          </a:lstStyle>
          <a:p>
            <a:pPr lvl="0"/>
            <a:r>
              <a:rPr lang="en-US" dirty="0"/>
              <a:t>Click to edit Master text styles</a:t>
            </a:r>
          </a:p>
        </p:txBody>
      </p:sp>
      <p:sp>
        <p:nvSpPr>
          <p:cNvPr id="8"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accent1"/>
                </a:solidFill>
                <a:latin typeface="Arial" charset="0"/>
              </a:rPr>
              <a:pPr/>
              <a:t>‹#›</a:t>
            </a:fld>
            <a:endParaRPr lang="en-US" sz="2400" dirty="0">
              <a:solidFill>
                <a:schemeClr val="accent1"/>
              </a:solidFill>
              <a:latin typeface="Arial" charset="0"/>
            </a:endParaRPr>
          </a:p>
        </p:txBody>
      </p:sp>
      <p:sp>
        <p:nvSpPr>
          <p:cNvPr id="9"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1"/>
                </a:solidFill>
                <a:latin typeface="Arial" charset="0"/>
              </a:defRPr>
            </a:lvl1pPr>
          </a:lstStyle>
          <a:p>
            <a:r>
              <a:rPr lang="en-US" dirty="0"/>
              <a:t>© 2019 Rancher Labs, Inc.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5988" y="12712700"/>
            <a:ext cx="4656774" cy="685800"/>
          </a:xfrm>
          <a:prstGeom prst="rect">
            <a:avLst/>
          </a:prstGeom>
        </p:spPr>
      </p:pic>
    </p:spTree>
    <p:extLst>
      <p:ext uri="{BB962C8B-B14F-4D97-AF65-F5344CB8AC3E}">
        <p14:creationId xmlns:p14="http://schemas.microsoft.com/office/powerpoint/2010/main" val="11716646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4 Col w titl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7" name="Text Placeholder 20"/>
          <p:cNvSpPr>
            <a:spLocks noGrp="1"/>
          </p:cNvSpPr>
          <p:nvPr>
            <p:ph type="body" sz="quarter" idx="14" hasCustomPrompt="1"/>
          </p:nvPr>
        </p:nvSpPr>
        <p:spPr>
          <a:xfrm>
            <a:off x="915988" y="9020628"/>
            <a:ext cx="4572000" cy="27432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3200" baseline="0">
                <a:solidFill>
                  <a:schemeClr val="tx1"/>
                </a:solidFill>
                <a:latin typeface="Arial"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grpSp>
        <p:nvGrpSpPr>
          <p:cNvPr id="2" name="Group 1"/>
          <p:cNvGrpSpPr/>
          <p:nvPr userDrawn="1"/>
        </p:nvGrpSpPr>
        <p:grpSpPr>
          <a:xfrm>
            <a:off x="915987" y="8360228"/>
            <a:ext cx="22555200" cy="0"/>
            <a:chOff x="915988" y="6858000"/>
            <a:chExt cx="22555200" cy="0"/>
          </a:xfrm>
        </p:grpSpPr>
        <p:cxnSp>
          <p:nvCxnSpPr>
            <p:cNvPr id="11" name="Straight Connector 10"/>
            <p:cNvCxnSpPr/>
            <p:nvPr userDrawn="1"/>
          </p:nvCxnSpPr>
          <p:spPr>
            <a:xfrm>
              <a:off x="9159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69103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29047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188991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grpSp>
      <p:sp>
        <p:nvSpPr>
          <p:cNvPr id="36" name="Text Placeholder 20"/>
          <p:cNvSpPr>
            <a:spLocks noGrp="1"/>
          </p:cNvSpPr>
          <p:nvPr>
            <p:ph type="body" sz="quarter" idx="20" hasCustomPrompt="1"/>
          </p:nvPr>
        </p:nvSpPr>
        <p:spPr>
          <a:xfrm>
            <a:off x="6910388" y="9020628"/>
            <a:ext cx="4572000" cy="27432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3200" baseline="0">
                <a:solidFill>
                  <a:schemeClr val="tx1"/>
                </a:solidFill>
                <a:latin typeface="Arial"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7" name="Text Placeholder 20"/>
          <p:cNvSpPr>
            <a:spLocks noGrp="1"/>
          </p:cNvSpPr>
          <p:nvPr>
            <p:ph type="body" sz="quarter" idx="21" hasCustomPrompt="1"/>
          </p:nvPr>
        </p:nvSpPr>
        <p:spPr>
          <a:xfrm>
            <a:off x="12904788" y="9020628"/>
            <a:ext cx="4572000" cy="27432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3200" baseline="0">
                <a:solidFill>
                  <a:schemeClr val="tx1"/>
                </a:solidFill>
                <a:latin typeface="Arial"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8" name="Text Placeholder 20"/>
          <p:cNvSpPr>
            <a:spLocks noGrp="1"/>
          </p:cNvSpPr>
          <p:nvPr>
            <p:ph type="body" sz="quarter" idx="22" hasCustomPrompt="1"/>
          </p:nvPr>
        </p:nvSpPr>
        <p:spPr>
          <a:xfrm>
            <a:off x="18899188" y="9020628"/>
            <a:ext cx="4572000" cy="27432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3200" baseline="0">
                <a:solidFill>
                  <a:schemeClr val="tx1"/>
                </a:solidFill>
                <a:latin typeface="Arial"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 name="Content Placeholder 2"/>
          <p:cNvSpPr>
            <a:spLocks noGrp="1"/>
          </p:cNvSpPr>
          <p:nvPr>
            <p:ph sz="quarter" idx="23"/>
          </p:nvPr>
        </p:nvSpPr>
        <p:spPr>
          <a:xfrm>
            <a:off x="915988" y="3127828"/>
            <a:ext cx="4572000" cy="4572000"/>
          </a:xfrm>
          <a:prstGeom prst="ellipse">
            <a:avLst/>
          </a:prstGeom>
          <a:solidFill>
            <a:schemeClr val="accent1"/>
          </a:solidFill>
          <a:effectLst/>
        </p:spPr>
        <p:txBody>
          <a:bodyPr anchor="ctr" anchorCtr="1"/>
          <a:lstStyle>
            <a:lvl1pPr>
              <a:defRPr>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sz="quarter" idx="24"/>
          </p:nvPr>
        </p:nvSpPr>
        <p:spPr>
          <a:xfrm>
            <a:off x="6910388" y="3127828"/>
            <a:ext cx="4572000" cy="4572000"/>
          </a:xfrm>
          <a:prstGeom prst="ellipse">
            <a:avLst/>
          </a:prstGeom>
          <a:solidFill>
            <a:schemeClr val="accent1"/>
          </a:solidFill>
          <a:effectLst/>
        </p:spPr>
        <p:txBody>
          <a:bodyPr anchor="ctr" anchorCtr="1"/>
          <a:lstStyle>
            <a:lvl1pPr>
              <a:defRPr>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25"/>
          </p:nvPr>
        </p:nvSpPr>
        <p:spPr>
          <a:xfrm>
            <a:off x="12904788" y="3127828"/>
            <a:ext cx="4572000" cy="4572000"/>
          </a:xfrm>
          <a:prstGeom prst="ellipse">
            <a:avLst/>
          </a:prstGeom>
          <a:solidFill>
            <a:schemeClr val="accent1"/>
          </a:solidFill>
          <a:effectLst/>
        </p:spPr>
        <p:txBody>
          <a:bodyPr anchor="ctr" anchorCtr="1"/>
          <a:lstStyle>
            <a:lvl1pPr>
              <a:defRPr>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sz="quarter" idx="26"/>
          </p:nvPr>
        </p:nvSpPr>
        <p:spPr>
          <a:xfrm>
            <a:off x="18899188" y="3127828"/>
            <a:ext cx="4572000" cy="4572000"/>
          </a:xfrm>
          <a:prstGeom prst="ellipse">
            <a:avLst/>
          </a:prstGeom>
          <a:solidFill>
            <a:schemeClr val="accent1"/>
          </a:solidFill>
          <a:effectLst/>
        </p:spPr>
        <p:txBody>
          <a:bodyPr anchor="ctr" anchorCtr="1"/>
          <a:lstStyle>
            <a:lvl1pPr>
              <a:defRPr>
                <a:latin typeface="Arial" charset="0"/>
              </a:defRPr>
            </a:lvl1pPr>
            <a:lvl2pPr>
              <a:defRPr>
                <a:latin typeface="Arial" charset="0"/>
              </a:defRPr>
            </a:lvl2pPr>
            <a:lvl3pPr>
              <a:defRPr>
                <a:latin typeface="Arial" charset="0"/>
              </a:defRPr>
            </a:lvl3pPr>
            <a:lvl4pPr>
              <a:defRPr>
                <a:latin typeface="Arial" charset="0"/>
              </a:defRPr>
            </a:lvl4pPr>
            <a:lvl5pPr>
              <a:defRPr>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13"/>
          <p:cNvSpPr>
            <a:spLocks noGrp="1"/>
          </p:cNvSpPr>
          <p:nvPr>
            <p:ph type="title"/>
          </p:nvPr>
        </p:nvSpPr>
        <p:spPr>
          <a:xfrm>
            <a:off x="914401" y="33297"/>
            <a:ext cx="22556787" cy="2973847"/>
          </a:xfrm>
          <a:prstGeom prst="rect">
            <a:avLst/>
          </a:prstGeom>
          <a:noFill/>
          <a:ln>
            <a:noFill/>
          </a:ln>
        </p:spPr>
        <p:txBody>
          <a:bodyPr lIns="914400" tIns="0" rIns="914400" bIns="0" anchor="ctr" anchorCtr="1"/>
          <a:lstStyle>
            <a:lvl1pPr algn="ctr">
              <a:defRPr sz="7200" b="0" i="0">
                <a:solidFill>
                  <a:schemeClr val="tx2"/>
                </a:solidFill>
                <a:latin typeface="Arial" charset="0"/>
                <a:ea typeface="Arial" charset="0"/>
                <a:cs typeface="Arial" charset="0"/>
              </a:defRPr>
            </a:lvl1pPr>
          </a:lstStyle>
          <a:p>
            <a:r>
              <a:rPr lang="en-US" dirty="0"/>
              <a:t>Click to edit Master title style</a:t>
            </a:r>
          </a:p>
        </p:txBody>
      </p:sp>
      <p:sp>
        <p:nvSpPr>
          <p:cNvPr id="21"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latin typeface="Arial" charset="0"/>
              </a:rPr>
              <a:pPr/>
              <a:t>‹#›</a:t>
            </a:fld>
            <a:endParaRPr lang="en-US" sz="2400" dirty="0">
              <a:latin typeface="Arial" charset="0"/>
            </a:endParaRPr>
          </a:p>
        </p:txBody>
      </p:sp>
      <p:sp>
        <p:nvSpPr>
          <p:cNvPr id="22"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3"/>
                </a:solidFill>
                <a:latin typeface="Arial" charset="0"/>
              </a:defRPr>
            </a:lvl1pPr>
          </a:lstStyle>
          <a:p>
            <a:r>
              <a:rPr lang="en-US" dirty="0"/>
              <a:t>© 2017 Rancher Labs, Inc.</a:t>
            </a:r>
          </a:p>
        </p:txBody>
      </p:sp>
      <p:pic>
        <p:nvPicPr>
          <p:cNvPr id="23" name="Picture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ackgroun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latin typeface="Arial" charset="0"/>
              </a:rPr>
              <a:pPr/>
              <a:t>‹#›</a:t>
            </a:fld>
            <a:endParaRPr lang="en-US" sz="2400" dirty="0">
              <a:latin typeface="Arial" charset="0"/>
            </a:endParaRPr>
          </a:p>
        </p:txBody>
      </p:sp>
      <p:sp>
        <p:nvSpPr>
          <p:cNvPr id="5"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3"/>
                </a:solidFill>
                <a:latin typeface="Arial" charset="0"/>
              </a:defRPr>
            </a:lvl1pPr>
          </a:lstStyle>
          <a:p>
            <a:r>
              <a:rPr lang="en-US" dirty="0"/>
              <a:t>© 2017 Rancher Labs,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
        <p:nvSpPr>
          <p:cNvPr id="7" name="Title 13"/>
          <p:cNvSpPr>
            <a:spLocks noGrp="1"/>
          </p:cNvSpPr>
          <p:nvPr>
            <p:ph type="title"/>
          </p:nvPr>
        </p:nvSpPr>
        <p:spPr>
          <a:xfrm>
            <a:off x="914401" y="33297"/>
            <a:ext cx="22556787" cy="2973847"/>
          </a:xfrm>
          <a:prstGeom prst="rect">
            <a:avLst/>
          </a:prstGeom>
          <a:noFill/>
          <a:ln>
            <a:noFill/>
          </a:ln>
        </p:spPr>
        <p:txBody>
          <a:bodyPr lIns="914400" tIns="0" rIns="914400" bIns="0" anchor="ctr" anchorCtr="1"/>
          <a:lstStyle>
            <a:lvl1pPr algn="ctr">
              <a:defRPr sz="7200" b="0" i="0">
                <a:solidFill>
                  <a:schemeClr val="tx2"/>
                </a:solidFill>
                <a:latin typeface="Arial" charset="0"/>
                <a:ea typeface="Arial" charset="0"/>
                <a:cs typeface="Arial" charset="0"/>
              </a:defRPr>
            </a:lvl1pPr>
          </a:lstStyle>
          <a:p>
            <a:r>
              <a:rPr lang="en-US" dirty="0"/>
              <a:t>Click to edit Master title style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Blank_nobackground">
    <p:bg>
      <p:bgRef idx="1001">
        <a:schemeClr val="bg1"/>
      </p:bgRef>
    </p:bg>
    <p:spTree>
      <p:nvGrpSpPr>
        <p:cNvPr id="1" name=""/>
        <p:cNvGrpSpPr/>
        <p:nvPr/>
      </p:nvGrpSpPr>
      <p:grpSpPr>
        <a:xfrm>
          <a:off x="0" y="0"/>
          <a:ext cx="0" cy="0"/>
          <a:chOff x="0" y="0"/>
          <a:chExt cx="0" cy="0"/>
        </a:xfrm>
      </p:grpSpPr>
      <p:sp>
        <p:nvSpPr>
          <p:cNvPr id="4"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latin typeface="Arial" charset="0"/>
              </a:rPr>
              <a:pPr/>
              <a:t>‹#›</a:t>
            </a:fld>
            <a:endParaRPr lang="en-US" sz="2400" dirty="0">
              <a:latin typeface="Arial" charset="0"/>
            </a:endParaRPr>
          </a:p>
        </p:txBody>
      </p:sp>
      <p:sp>
        <p:nvSpPr>
          <p:cNvPr id="5"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3"/>
                </a:solidFill>
                <a:latin typeface="Arial" charset="0"/>
              </a:defRPr>
            </a:lvl1pPr>
          </a:lstStyle>
          <a:p>
            <a:r>
              <a:rPr lang="en-US" dirty="0"/>
              <a:t>© 2017 Rancher Labs, Inc.</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
        <p:nvSpPr>
          <p:cNvPr id="7" name="Title 13"/>
          <p:cNvSpPr>
            <a:spLocks noGrp="1"/>
          </p:cNvSpPr>
          <p:nvPr>
            <p:ph type="title"/>
          </p:nvPr>
        </p:nvSpPr>
        <p:spPr>
          <a:xfrm>
            <a:off x="914401" y="33297"/>
            <a:ext cx="22556787" cy="2973847"/>
          </a:xfrm>
          <a:prstGeom prst="rect">
            <a:avLst/>
          </a:prstGeom>
          <a:noFill/>
          <a:ln>
            <a:noFill/>
          </a:ln>
        </p:spPr>
        <p:txBody>
          <a:bodyPr lIns="914400" tIns="0" rIns="914400" bIns="0" anchor="ctr" anchorCtr="1"/>
          <a:lstStyle>
            <a:lvl1pPr algn="ctr">
              <a:defRPr sz="7200" b="0" i="0">
                <a:solidFill>
                  <a:schemeClr val="tx2"/>
                </a:solidFill>
                <a:latin typeface="Arial" charset="0"/>
                <a:ea typeface="Arial" charset="0"/>
                <a:cs typeface="Arial" charset="0"/>
              </a:defRPr>
            </a:lvl1pPr>
          </a:lstStyle>
          <a:p>
            <a:r>
              <a:rPr lang="en-US" dirty="0"/>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66047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3" y="12115800"/>
            <a:ext cx="6316025" cy="685800"/>
          </a:xfrm>
          <a:prstGeom prst="rect">
            <a:avLst/>
          </a:prstGeom>
        </p:spPr>
      </p:pic>
      <p:sp>
        <p:nvSpPr>
          <p:cNvPr id="10" name="Text Placeholder 2"/>
          <p:cNvSpPr>
            <a:spLocks noGrp="1"/>
          </p:cNvSpPr>
          <p:nvPr>
            <p:ph type="body" sz="quarter" idx="11"/>
          </p:nvPr>
        </p:nvSpPr>
        <p:spPr>
          <a:xfrm>
            <a:off x="19311257" y="12115800"/>
            <a:ext cx="4161518" cy="685800"/>
          </a:xfrm>
          <a:prstGeom prst="rect">
            <a:avLst/>
          </a:prstGeom>
        </p:spPr>
        <p:txBody>
          <a:bodyPr lIns="0" tIns="0" rIns="0" bIns="0" anchor="ctr" anchorCtr="0"/>
          <a:lstStyle>
            <a:lvl1pPr marL="0" indent="0" algn="l">
              <a:buNone/>
              <a:defRPr sz="4000">
                <a:solidFill>
                  <a:srgbClr val="FFFFFF"/>
                </a:solidFill>
                <a:latin typeface="Arial" charset="0"/>
                <a:ea typeface="Arial" charset="0"/>
                <a:cs typeface="Arial" charset="0"/>
              </a:defRPr>
            </a:lvl1pPr>
          </a:lstStyle>
          <a:p>
            <a:pPr lvl="0"/>
            <a:r>
              <a:rPr lang="en-US" dirty="0"/>
              <a:t>Click to edit</a:t>
            </a:r>
          </a:p>
        </p:txBody>
      </p:sp>
      <p:sp>
        <p:nvSpPr>
          <p:cNvPr id="11" name="Text Placeholder 2"/>
          <p:cNvSpPr>
            <a:spLocks noGrp="1"/>
          </p:cNvSpPr>
          <p:nvPr>
            <p:ph type="body" sz="quarter" idx="12"/>
          </p:nvPr>
        </p:nvSpPr>
        <p:spPr>
          <a:xfrm>
            <a:off x="7230430" y="12115800"/>
            <a:ext cx="11430859" cy="685800"/>
          </a:xfrm>
          <a:prstGeom prst="rect">
            <a:avLst/>
          </a:prstGeom>
        </p:spPr>
        <p:txBody>
          <a:bodyPr lIns="914400" tIns="0" rIns="0" bIns="0" anchor="ctr" anchorCtr="0"/>
          <a:lstStyle>
            <a:lvl1pPr marL="0" indent="0" algn="r">
              <a:buNone/>
              <a:defRPr sz="4000">
                <a:solidFill>
                  <a:srgbClr val="FFFFFF"/>
                </a:solidFill>
                <a:latin typeface="Arial" charset="0"/>
                <a:ea typeface="Arial" charset="0"/>
                <a:cs typeface="Arial" charset="0"/>
              </a:defRPr>
            </a:lvl1pPr>
          </a:lstStyle>
          <a:p>
            <a:pPr lvl="0"/>
            <a:r>
              <a:rPr lang="en-US" dirty="0"/>
              <a:t>Click to edit Master text styles</a:t>
            </a:r>
          </a:p>
        </p:txBody>
      </p:sp>
      <p:sp>
        <p:nvSpPr>
          <p:cNvPr id="12" name="Oval 11"/>
          <p:cNvSpPr/>
          <p:nvPr userDrawn="1"/>
        </p:nvSpPr>
        <p:spPr>
          <a:xfrm>
            <a:off x="18903977" y="12376404"/>
            <a:ext cx="164592" cy="16459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5" name="Footer Placeholder 2"/>
          <p:cNvSpPr>
            <a:spLocks noGrp="1"/>
          </p:cNvSpPr>
          <p:nvPr>
            <p:ph type="ftr" sz="quarter" idx="3"/>
          </p:nvPr>
        </p:nvSpPr>
        <p:spPr>
          <a:xfrm>
            <a:off x="915988" y="12801600"/>
            <a:ext cx="8229600" cy="685800"/>
          </a:xfrm>
          <a:prstGeom prst="rect">
            <a:avLst/>
          </a:prstGeom>
        </p:spPr>
        <p:txBody>
          <a:bodyPr vert="horz" lIns="91440" tIns="45720" rIns="91440" bIns="45720" rtlCol="0" anchor="ctr"/>
          <a:lstStyle>
            <a:lvl1pPr algn="l">
              <a:defRPr sz="1200">
                <a:solidFill>
                  <a:srgbClr val="FFFFFF"/>
                </a:solidFill>
                <a:latin typeface="Arial" charset="0"/>
              </a:defRPr>
            </a:lvl1pPr>
          </a:lstStyle>
          <a:p>
            <a:r>
              <a:rPr lang="en-US" dirty="0"/>
              <a:t>© 2017 Rancher Labs, Inc.</a:t>
            </a:r>
          </a:p>
        </p:txBody>
      </p:sp>
      <p:sp>
        <p:nvSpPr>
          <p:cNvPr id="9" name="Title 4"/>
          <p:cNvSpPr>
            <a:spLocks noGrp="1"/>
          </p:cNvSpPr>
          <p:nvPr>
            <p:ph type="title"/>
          </p:nvPr>
        </p:nvSpPr>
        <p:spPr>
          <a:xfrm>
            <a:off x="0" y="5159"/>
            <a:ext cx="24387175" cy="2651125"/>
          </a:xfrm>
          <a:prstGeom prst="rect">
            <a:avLst/>
          </a:prstGeom>
        </p:spPr>
        <p:txBody>
          <a:bodyPr lIns="914400" tIns="0" rIns="914400" bIns="0" anchor="ctr" anchorCtr="0"/>
          <a:lstStyle>
            <a:lvl1pPr algn="ctr">
              <a:defRPr sz="7200" b="0" i="0" baseline="0">
                <a:solidFill>
                  <a:schemeClr val="bg1"/>
                </a:solidFill>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1015374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p:nvPr>
        </p:nvSpPr>
        <p:spPr>
          <a:xfrm>
            <a:off x="1" y="0"/>
            <a:ext cx="24387174" cy="6776575"/>
          </a:xfrm>
          <a:prstGeom prst="rect">
            <a:avLst/>
          </a:prstGeom>
          <a:noFill/>
          <a:ln>
            <a:noFill/>
          </a:ln>
        </p:spPr>
        <p:txBody>
          <a:bodyPr lIns="914400" tIns="914400" rIns="914400" bIns="914400" anchor="b">
            <a:noAutofit/>
          </a:bodyPr>
          <a:lstStyle>
            <a:lvl1pPr algn="ctr">
              <a:defRPr sz="10000" b="0" i="0">
                <a:solidFill>
                  <a:srgbClr val="FFFFFF"/>
                </a:solidFill>
                <a:latin typeface="Arial" charset="0"/>
                <a:ea typeface="Arial" charset="0"/>
                <a:cs typeface="Arial" charset="0"/>
              </a:defRPr>
            </a:lvl1pPr>
          </a:lstStyle>
          <a:p>
            <a:r>
              <a:rPr lang="en-US" dirty="0"/>
              <a:t>Click to edit Master title style</a:t>
            </a:r>
          </a:p>
        </p:txBody>
      </p:sp>
      <p:sp>
        <p:nvSpPr>
          <p:cNvPr id="10" name="Rectangle 9"/>
          <p:cNvSpPr/>
          <p:nvPr userDrawn="1"/>
        </p:nvSpPr>
        <p:spPr>
          <a:xfrm>
            <a:off x="4421187" y="6816852"/>
            <a:ext cx="15544800" cy="82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7" name="Text Placeholder 3"/>
          <p:cNvSpPr>
            <a:spLocks noGrp="1"/>
          </p:cNvSpPr>
          <p:nvPr>
            <p:ph type="body" sz="quarter" idx="10"/>
          </p:nvPr>
        </p:nvSpPr>
        <p:spPr>
          <a:xfrm>
            <a:off x="1" y="6899148"/>
            <a:ext cx="24387174" cy="6816852"/>
          </a:xfrm>
          <a:prstGeom prst="rect">
            <a:avLst/>
          </a:prstGeom>
        </p:spPr>
        <p:txBody>
          <a:bodyPr lIns="914400" tIns="914400" rIns="914400" bIns="914400" anchor="t" anchorCtr="1"/>
          <a:lstStyle>
            <a:lvl1pPr marL="0" indent="0">
              <a:buNone/>
              <a:defRPr sz="4000">
                <a:solidFill>
                  <a:srgbClr val="FFFFFF"/>
                </a:solidFill>
                <a:latin typeface="Arial" charset="0"/>
                <a:ea typeface="Arial" charset="0"/>
                <a:cs typeface="Arial" charset="0"/>
              </a:defRPr>
            </a:lvl1pPr>
          </a:lstStyle>
          <a:p>
            <a:pPr lvl="0"/>
            <a:r>
              <a:rPr lang="en-US" dirty="0"/>
              <a:t>Click to edit Master text styles</a:t>
            </a:r>
          </a:p>
        </p:txBody>
      </p:sp>
      <p:sp>
        <p:nvSpPr>
          <p:cNvPr id="8"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bg2"/>
                </a:solidFill>
                <a:latin typeface="Arial" charset="0"/>
              </a:rPr>
              <a:pPr/>
              <a:t>‹#›</a:t>
            </a:fld>
            <a:endParaRPr lang="en-US" sz="2400" dirty="0">
              <a:solidFill>
                <a:schemeClr val="bg2"/>
              </a:solidFill>
              <a:latin typeface="Arial" charset="0"/>
            </a:endParaRPr>
          </a:p>
        </p:txBody>
      </p:sp>
      <p:sp>
        <p:nvSpPr>
          <p:cNvPr id="9"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bg2"/>
                </a:solidFill>
                <a:latin typeface="Arial" charset="0"/>
              </a:defRPr>
            </a:lvl1pPr>
          </a:lstStyle>
          <a:p>
            <a:r>
              <a:rPr lang="en-US" dirty="0"/>
              <a:t>© 2017 Rancher Labs, Inc.</a:t>
            </a: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5" y="12849225"/>
            <a:ext cx="4210674" cy="457199"/>
          </a:xfrm>
          <a:prstGeom prst="rect">
            <a:avLst/>
          </a:prstGeom>
        </p:spPr>
      </p:pic>
    </p:spTree>
    <p:extLst>
      <p:ext uri="{BB962C8B-B14F-4D97-AF65-F5344CB8AC3E}">
        <p14:creationId xmlns:p14="http://schemas.microsoft.com/office/powerpoint/2010/main" val="15887451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 Copy - Blue">
    <p:bg>
      <p:bgPr>
        <a:solidFill>
          <a:schemeClr val="tx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5" y="12849225"/>
            <a:ext cx="4210674" cy="457199"/>
          </a:xfrm>
          <a:prstGeom prst="rect">
            <a:avLst/>
          </a:prstGeom>
        </p:spPr>
      </p:pic>
      <p:sp>
        <p:nvSpPr>
          <p:cNvPr id="14" name="Title 13"/>
          <p:cNvSpPr>
            <a:spLocks noGrp="1"/>
          </p:cNvSpPr>
          <p:nvPr>
            <p:ph type="title"/>
          </p:nvPr>
        </p:nvSpPr>
        <p:spPr>
          <a:xfrm>
            <a:off x="914401" y="0"/>
            <a:ext cx="22556787" cy="2973847"/>
          </a:xfrm>
          <a:prstGeom prst="rect">
            <a:avLst/>
          </a:prstGeom>
          <a:noFill/>
          <a:ln>
            <a:noFill/>
          </a:ln>
        </p:spPr>
        <p:txBody>
          <a:bodyPr lIns="914400" tIns="0" rIns="914400" bIns="0" anchor="ctr" anchorCtr="0"/>
          <a:lstStyle>
            <a:lvl1pPr algn="l">
              <a:defRPr sz="7200" b="0" i="0">
                <a:solidFill>
                  <a:srgbClr val="FFFFFF"/>
                </a:solidFill>
                <a:latin typeface="Arial" charset="0"/>
                <a:ea typeface="Arial" charset="0"/>
                <a:cs typeface="Arial" charset="0"/>
              </a:defRPr>
            </a:lvl1pPr>
          </a:lstStyle>
          <a:p>
            <a:r>
              <a:rPr lang="en-US" dirty="0"/>
              <a:t>Click to edit Master title style</a:t>
            </a:r>
          </a:p>
        </p:txBody>
      </p:sp>
      <p:sp>
        <p:nvSpPr>
          <p:cNvPr id="16" name="Text Placeholder 15"/>
          <p:cNvSpPr>
            <a:spLocks noGrp="1"/>
          </p:cNvSpPr>
          <p:nvPr>
            <p:ph type="body" sz="quarter" idx="10"/>
          </p:nvPr>
        </p:nvSpPr>
        <p:spPr>
          <a:xfrm>
            <a:off x="915988" y="3136697"/>
            <a:ext cx="22555200" cy="9207703"/>
          </a:xfrm>
          <a:prstGeom prst="rect">
            <a:avLst/>
          </a:prstGeom>
          <a:noFill/>
        </p:spPr>
        <p:txBody>
          <a:bodyPr lIns="914400" tIns="914400" rIns="914400" bIns="914400"/>
          <a:lstStyle>
            <a:lvl1pPr marL="0" indent="0">
              <a:buNone/>
              <a:defRPr sz="3600">
                <a:solidFill>
                  <a:srgbClr val="FFFFFF"/>
                </a:solidFill>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9" name="Rectangle 8"/>
          <p:cNvSpPr/>
          <p:nvPr userDrawn="1"/>
        </p:nvSpPr>
        <p:spPr>
          <a:xfrm>
            <a:off x="914401" y="3001583"/>
            <a:ext cx="22556787" cy="162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0"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bg2"/>
                </a:solidFill>
                <a:latin typeface="Arial" charset="0"/>
              </a:rPr>
              <a:pPr/>
              <a:t>‹#›</a:t>
            </a:fld>
            <a:endParaRPr lang="en-US" sz="2400" dirty="0">
              <a:solidFill>
                <a:schemeClr val="bg2"/>
              </a:solidFill>
              <a:latin typeface="Arial" charset="0"/>
            </a:endParaRPr>
          </a:p>
        </p:txBody>
      </p:sp>
      <p:sp>
        <p:nvSpPr>
          <p:cNvPr id="12"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bg2"/>
                </a:solidFill>
                <a:latin typeface="Arial" charset="0"/>
              </a:defRPr>
            </a:lvl1pPr>
          </a:lstStyle>
          <a:p>
            <a:r>
              <a:rPr lang="en-US" dirty="0"/>
              <a:t>© 2017 Rancher Labs, Inc.</a:t>
            </a:r>
          </a:p>
        </p:txBody>
      </p:sp>
    </p:spTree>
    <p:extLst>
      <p:ext uri="{BB962C8B-B14F-4D97-AF65-F5344CB8AC3E}">
        <p14:creationId xmlns:p14="http://schemas.microsoft.com/office/powerpoint/2010/main" val="1867721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 Anything - Blue">
    <p:bg>
      <p:bgPr>
        <a:solidFill>
          <a:schemeClr val="tx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5" y="12849225"/>
            <a:ext cx="4210674" cy="457199"/>
          </a:xfrm>
          <a:prstGeom prst="rect">
            <a:avLst/>
          </a:prstGeom>
        </p:spPr>
      </p:pic>
      <p:sp>
        <p:nvSpPr>
          <p:cNvPr id="14" name="Title 13"/>
          <p:cNvSpPr>
            <a:spLocks noGrp="1"/>
          </p:cNvSpPr>
          <p:nvPr>
            <p:ph type="title"/>
          </p:nvPr>
        </p:nvSpPr>
        <p:spPr>
          <a:xfrm>
            <a:off x="914401" y="0"/>
            <a:ext cx="22556787" cy="2973847"/>
          </a:xfrm>
          <a:prstGeom prst="rect">
            <a:avLst/>
          </a:prstGeom>
          <a:noFill/>
          <a:ln>
            <a:noFill/>
          </a:ln>
        </p:spPr>
        <p:txBody>
          <a:bodyPr lIns="914400" tIns="0" rIns="914400" bIns="0" anchor="ctr" anchorCtr="0"/>
          <a:lstStyle>
            <a:lvl1pPr algn="l">
              <a:defRPr sz="7200" b="0" i="0">
                <a:solidFill>
                  <a:srgbClr val="FFFFFF"/>
                </a:solidFill>
                <a:latin typeface="Arial" charset="0"/>
                <a:ea typeface="Arial" charset="0"/>
                <a:cs typeface="Arial" charset="0"/>
              </a:defRPr>
            </a:lvl1pPr>
          </a:lstStyle>
          <a:p>
            <a:r>
              <a:rPr lang="en-US" dirty="0"/>
              <a:t>Click to edit Master title style</a:t>
            </a:r>
          </a:p>
        </p:txBody>
      </p:sp>
      <p:sp>
        <p:nvSpPr>
          <p:cNvPr id="9" name="Content Placeholder 2"/>
          <p:cNvSpPr>
            <a:spLocks noGrp="1"/>
          </p:cNvSpPr>
          <p:nvPr>
            <p:ph sz="quarter" idx="11"/>
          </p:nvPr>
        </p:nvSpPr>
        <p:spPr>
          <a:xfrm>
            <a:off x="914401" y="3164434"/>
            <a:ext cx="22860000" cy="9179967"/>
          </a:xfrm>
          <a:prstGeom prst="rect">
            <a:avLst/>
          </a:prstGeom>
        </p:spPr>
        <p:txBody>
          <a:bodyPr lIns="914400" tIns="914400" rIns="914400" bIns="914400"/>
          <a:lstStyle>
            <a:lvl1pPr>
              <a:spcBef>
                <a:spcPts val="4000"/>
              </a:spcBef>
              <a:defRPr sz="3600">
                <a:solidFill>
                  <a:schemeClr val="bg1"/>
                </a:solidFill>
                <a:latin typeface="Arial" charset="0"/>
              </a:defRPr>
            </a:lvl1pPr>
            <a:lvl2pPr>
              <a:spcBef>
                <a:spcPts val="4000"/>
              </a:spcBef>
              <a:defRPr sz="3600">
                <a:solidFill>
                  <a:schemeClr val="bg1"/>
                </a:solidFill>
                <a:latin typeface="Arial" charset="0"/>
              </a:defRPr>
            </a:lvl2pPr>
            <a:lvl3pPr>
              <a:spcBef>
                <a:spcPts val="4000"/>
              </a:spcBef>
              <a:defRPr sz="3600">
                <a:solidFill>
                  <a:schemeClr val="bg1"/>
                </a:solidFill>
                <a:latin typeface="Arial" charset="0"/>
              </a:defRPr>
            </a:lvl3pPr>
            <a:lvl4pPr>
              <a:spcBef>
                <a:spcPts val="4000"/>
              </a:spcBef>
              <a:defRPr sz="3600">
                <a:solidFill>
                  <a:schemeClr val="bg1"/>
                </a:solidFill>
                <a:latin typeface="Arial" charset="0"/>
              </a:defRPr>
            </a:lvl4pPr>
            <a:lvl5pPr>
              <a:spcBef>
                <a:spcPts val="4000"/>
              </a:spcBef>
              <a:defRPr sz="3600">
                <a:solidFill>
                  <a:schemeClr val="bg1"/>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914401" y="3001583"/>
            <a:ext cx="22556787" cy="162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2"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bg2"/>
                </a:solidFill>
                <a:latin typeface="Arial" charset="0"/>
              </a:rPr>
              <a:pPr/>
              <a:t>‹#›</a:t>
            </a:fld>
            <a:endParaRPr lang="en-US" sz="2400" dirty="0">
              <a:solidFill>
                <a:schemeClr val="bg2"/>
              </a:solidFill>
              <a:latin typeface="Arial" charset="0"/>
            </a:endParaRPr>
          </a:p>
        </p:txBody>
      </p:sp>
      <p:sp>
        <p:nvSpPr>
          <p:cNvPr id="13"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bg2"/>
                </a:solidFill>
                <a:latin typeface="Arial" charset="0"/>
              </a:defRPr>
            </a:lvl1pPr>
          </a:lstStyle>
          <a:p>
            <a:r>
              <a:rPr lang="en-US" dirty="0"/>
              <a:t>© 2017 Rancher Labs, Inc.</a:t>
            </a:r>
          </a:p>
        </p:txBody>
      </p:sp>
    </p:spTree>
    <p:extLst>
      <p:ext uri="{BB962C8B-B14F-4D97-AF65-F5344CB8AC3E}">
        <p14:creationId xmlns:p14="http://schemas.microsoft.com/office/powerpoint/2010/main" val="1346885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lide Index">
    <p:spTree>
      <p:nvGrpSpPr>
        <p:cNvPr id="1" name=""/>
        <p:cNvGrpSpPr/>
        <p:nvPr/>
      </p:nvGrpSpPr>
      <p:grpSpPr>
        <a:xfrm>
          <a:off x="0" y="0"/>
          <a:ext cx="0" cy="0"/>
          <a:chOff x="0" y="0"/>
          <a:chExt cx="0" cy="0"/>
        </a:xfrm>
      </p:grpSpPr>
      <p:sp>
        <p:nvSpPr>
          <p:cNvPr id="38" name="Text Placeholder 15"/>
          <p:cNvSpPr>
            <a:spLocks noGrp="1"/>
          </p:cNvSpPr>
          <p:nvPr userDrawn="1">
            <p:ph type="body" sz="quarter" idx="10"/>
          </p:nvPr>
        </p:nvSpPr>
        <p:spPr>
          <a:xfrm>
            <a:off x="919483" y="1831544"/>
            <a:ext cx="6391656" cy="2404872"/>
          </a:xfrm>
          <a:prstGeom prst="rect">
            <a:avLst/>
          </a:prstGeom>
          <a:noFill/>
        </p:spPr>
        <p:txBody>
          <a:bodyPr lIns="0" tIns="457200" rIns="0" bIns="914400"/>
          <a:lstStyle>
            <a:lvl1pPr marL="0" indent="0">
              <a:buNone/>
              <a:defRPr sz="2400">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39" name="Text Placeholder 15"/>
          <p:cNvSpPr>
            <a:spLocks noGrp="1"/>
          </p:cNvSpPr>
          <p:nvPr userDrawn="1">
            <p:ph type="body" sz="quarter" idx="11"/>
          </p:nvPr>
        </p:nvSpPr>
        <p:spPr>
          <a:xfrm>
            <a:off x="1825444" y="913863"/>
            <a:ext cx="5485695" cy="908758"/>
          </a:xfrm>
          <a:prstGeom prst="rect">
            <a:avLst/>
          </a:prstGeom>
          <a:solidFill>
            <a:schemeClr val="bg1"/>
          </a:solidFill>
        </p:spPr>
        <p:txBody>
          <a:bodyPr lIns="457200" tIns="0" rIns="457200" bIns="0" anchor="ctr" anchorCtr="0"/>
          <a:lstStyle>
            <a:lvl1pPr marL="0" indent="0">
              <a:buNone/>
              <a:defRPr sz="2800">
                <a:solidFill>
                  <a:schemeClr val="accent3"/>
                </a:solidFill>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40" name="Text Placeholder 15"/>
          <p:cNvSpPr>
            <a:spLocks noGrp="1"/>
          </p:cNvSpPr>
          <p:nvPr userDrawn="1">
            <p:ph type="body" sz="quarter" idx="12" hasCustomPrompt="1"/>
          </p:nvPr>
        </p:nvSpPr>
        <p:spPr>
          <a:xfrm>
            <a:off x="919483" y="911042"/>
            <a:ext cx="914400"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41" name="Text Placeholder 15"/>
          <p:cNvSpPr>
            <a:spLocks noGrp="1"/>
          </p:cNvSpPr>
          <p:nvPr userDrawn="1">
            <p:ph type="body" sz="quarter" idx="13"/>
          </p:nvPr>
        </p:nvSpPr>
        <p:spPr>
          <a:xfrm>
            <a:off x="9027733" y="1831544"/>
            <a:ext cx="6391656" cy="2404872"/>
          </a:xfrm>
          <a:prstGeom prst="rect">
            <a:avLst/>
          </a:prstGeom>
          <a:noFill/>
        </p:spPr>
        <p:txBody>
          <a:bodyPr lIns="0" tIns="457200" rIns="0" bIns="914400"/>
          <a:lstStyle>
            <a:lvl1pPr marL="0" indent="0">
              <a:buNone/>
              <a:defRPr sz="2400">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42" name="Text Placeholder 15"/>
          <p:cNvSpPr>
            <a:spLocks noGrp="1"/>
          </p:cNvSpPr>
          <p:nvPr userDrawn="1">
            <p:ph type="body" sz="quarter" idx="14"/>
          </p:nvPr>
        </p:nvSpPr>
        <p:spPr>
          <a:xfrm>
            <a:off x="9933694" y="913863"/>
            <a:ext cx="5485695" cy="908758"/>
          </a:xfrm>
          <a:prstGeom prst="rect">
            <a:avLst/>
          </a:prstGeom>
          <a:solidFill>
            <a:schemeClr val="bg1"/>
          </a:solidFill>
        </p:spPr>
        <p:txBody>
          <a:bodyPr lIns="457200" tIns="0" rIns="457200" bIns="0" anchor="ctr" anchorCtr="0"/>
          <a:lstStyle>
            <a:lvl1pPr marL="0" indent="0">
              <a:buNone/>
              <a:defRPr sz="2800">
                <a:solidFill>
                  <a:schemeClr val="accent3"/>
                </a:solidFill>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43" name="Text Placeholder 15"/>
          <p:cNvSpPr>
            <a:spLocks noGrp="1"/>
          </p:cNvSpPr>
          <p:nvPr userDrawn="1">
            <p:ph type="body" sz="quarter" idx="15" hasCustomPrompt="1"/>
          </p:nvPr>
        </p:nvSpPr>
        <p:spPr>
          <a:xfrm>
            <a:off x="9027733" y="911042"/>
            <a:ext cx="914400"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44" name="Text Placeholder 15"/>
          <p:cNvSpPr>
            <a:spLocks noGrp="1"/>
          </p:cNvSpPr>
          <p:nvPr userDrawn="1">
            <p:ph type="body" sz="quarter" idx="16"/>
          </p:nvPr>
        </p:nvSpPr>
        <p:spPr>
          <a:xfrm>
            <a:off x="17078826" y="1831544"/>
            <a:ext cx="6391656" cy="2404872"/>
          </a:xfrm>
          <a:prstGeom prst="rect">
            <a:avLst/>
          </a:prstGeom>
          <a:noFill/>
        </p:spPr>
        <p:txBody>
          <a:bodyPr lIns="0" tIns="457200" rIns="0" bIns="914400"/>
          <a:lstStyle>
            <a:lvl1pPr marL="0" indent="0">
              <a:buNone/>
              <a:defRPr sz="2400">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45" name="Text Placeholder 15"/>
          <p:cNvSpPr>
            <a:spLocks noGrp="1"/>
          </p:cNvSpPr>
          <p:nvPr userDrawn="1">
            <p:ph type="body" sz="quarter" idx="17"/>
          </p:nvPr>
        </p:nvSpPr>
        <p:spPr>
          <a:xfrm>
            <a:off x="17984787" y="913863"/>
            <a:ext cx="5485695" cy="908758"/>
          </a:xfrm>
          <a:prstGeom prst="rect">
            <a:avLst/>
          </a:prstGeom>
          <a:solidFill>
            <a:schemeClr val="bg1"/>
          </a:solidFill>
        </p:spPr>
        <p:txBody>
          <a:bodyPr lIns="457200" tIns="0" rIns="457200" bIns="0" anchor="ctr" anchorCtr="0"/>
          <a:lstStyle>
            <a:lvl1pPr marL="0" indent="0">
              <a:buNone/>
              <a:defRPr sz="2800">
                <a:solidFill>
                  <a:schemeClr val="accent3"/>
                </a:solidFill>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46" name="Text Placeholder 15"/>
          <p:cNvSpPr>
            <a:spLocks noGrp="1"/>
          </p:cNvSpPr>
          <p:nvPr userDrawn="1">
            <p:ph type="body" sz="quarter" idx="18" hasCustomPrompt="1"/>
          </p:nvPr>
        </p:nvSpPr>
        <p:spPr>
          <a:xfrm>
            <a:off x="17078826" y="911042"/>
            <a:ext cx="914400"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56" name="Text Placeholder 15"/>
          <p:cNvSpPr>
            <a:spLocks noGrp="1"/>
          </p:cNvSpPr>
          <p:nvPr>
            <p:ph type="body" sz="quarter" idx="19"/>
          </p:nvPr>
        </p:nvSpPr>
        <p:spPr>
          <a:xfrm>
            <a:off x="919483" y="5890746"/>
            <a:ext cx="6391656" cy="2404872"/>
          </a:xfrm>
          <a:prstGeom prst="rect">
            <a:avLst/>
          </a:prstGeom>
          <a:noFill/>
        </p:spPr>
        <p:txBody>
          <a:bodyPr lIns="0" tIns="457200" rIns="0" bIns="914400"/>
          <a:lstStyle>
            <a:lvl1pPr marL="0" indent="0">
              <a:buNone/>
              <a:defRPr sz="2400">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57" name="Text Placeholder 15"/>
          <p:cNvSpPr>
            <a:spLocks noGrp="1"/>
          </p:cNvSpPr>
          <p:nvPr>
            <p:ph type="body" sz="quarter" idx="20"/>
          </p:nvPr>
        </p:nvSpPr>
        <p:spPr>
          <a:xfrm>
            <a:off x="1825444" y="4973065"/>
            <a:ext cx="5485695" cy="908758"/>
          </a:xfrm>
          <a:prstGeom prst="rect">
            <a:avLst/>
          </a:prstGeom>
          <a:solidFill>
            <a:schemeClr val="bg1"/>
          </a:solidFill>
        </p:spPr>
        <p:txBody>
          <a:bodyPr lIns="457200" tIns="0" rIns="457200" bIns="0" anchor="ctr" anchorCtr="0"/>
          <a:lstStyle>
            <a:lvl1pPr marL="0" indent="0">
              <a:buNone/>
              <a:defRPr sz="2800">
                <a:solidFill>
                  <a:schemeClr val="accent3"/>
                </a:solidFill>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58" name="Text Placeholder 15"/>
          <p:cNvSpPr>
            <a:spLocks noGrp="1"/>
          </p:cNvSpPr>
          <p:nvPr>
            <p:ph type="body" sz="quarter" idx="21" hasCustomPrompt="1"/>
          </p:nvPr>
        </p:nvSpPr>
        <p:spPr>
          <a:xfrm>
            <a:off x="919483" y="4970244"/>
            <a:ext cx="914400"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59" name="Text Placeholder 15"/>
          <p:cNvSpPr>
            <a:spLocks noGrp="1"/>
          </p:cNvSpPr>
          <p:nvPr>
            <p:ph type="body" sz="quarter" idx="22"/>
          </p:nvPr>
        </p:nvSpPr>
        <p:spPr>
          <a:xfrm>
            <a:off x="9027733" y="5893567"/>
            <a:ext cx="6391656" cy="2404872"/>
          </a:xfrm>
          <a:prstGeom prst="rect">
            <a:avLst/>
          </a:prstGeom>
          <a:noFill/>
        </p:spPr>
        <p:txBody>
          <a:bodyPr lIns="0" tIns="457200" rIns="0" bIns="914400"/>
          <a:lstStyle>
            <a:lvl1pPr marL="0" indent="0">
              <a:buNone/>
              <a:defRPr sz="2400">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60" name="Text Placeholder 15"/>
          <p:cNvSpPr>
            <a:spLocks noGrp="1"/>
          </p:cNvSpPr>
          <p:nvPr>
            <p:ph type="body" sz="quarter" idx="23"/>
          </p:nvPr>
        </p:nvSpPr>
        <p:spPr>
          <a:xfrm>
            <a:off x="9933694" y="4975886"/>
            <a:ext cx="5485695" cy="908758"/>
          </a:xfrm>
          <a:prstGeom prst="rect">
            <a:avLst/>
          </a:prstGeom>
          <a:solidFill>
            <a:schemeClr val="bg1"/>
          </a:solidFill>
        </p:spPr>
        <p:txBody>
          <a:bodyPr lIns="457200" tIns="0" rIns="457200" bIns="0" anchor="ctr" anchorCtr="0"/>
          <a:lstStyle>
            <a:lvl1pPr marL="0" indent="0">
              <a:buNone/>
              <a:defRPr sz="2800">
                <a:solidFill>
                  <a:schemeClr val="accent3"/>
                </a:solidFill>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61" name="Text Placeholder 15"/>
          <p:cNvSpPr>
            <a:spLocks noGrp="1"/>
          </p:cNvSpPr>
          <p:nvPr>
            <p:ph type="body" sz="quarter" idx="24" hasCustomPrompt="1"/>
          </p:nvPr>
        </p:nvSpPr>
        <p:spPr>
          <a:xfrm>
            <a:off x="9027733" y="4973065"/>
            <a:ext cx="914400"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62" name="Text Placeholder 15"/>
          <p:cNvSpPr>
            <a:spLocks noGrp="1"/>
          </p:cNvSpPr>
          <p:nvPr>
            <p:ph type="body" sz="quarter" idx="25"/>
          </p:nvPr>
        </p:nvSpPr>
        <p:spPr>
          <a:xfrm>
            <a:off x="17078826" y="5893567"/>
            <a:ext cx="6391656" cy="2404872"/>
          </a:xfrm>
          <a:prstGeom prst="rect">
            <a:avLst/>
          </a:prstGeom>
          <a:noFill/>
        </p:spPr>
        <p:txBody>
          <a:bodyPr lIns="0" tIns="457200" rIns="0" bIns="914400"/>
          <a:lstStyle>
            <a:lvl1pPr marL="0" indent="0">
              <a:buNone/>
              <a:defRPr sz="2400">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63" name="Text Placeholder 15"/>
          <p:cNvSpPr>
            <a:spLocks noGrp="1"/>
          </p:cNvSpPr>
          <p:nvPr>
            <p:ph type="body" sz="quarter" idx="26"/>
          </p:nvPr>
        </p:nvSpPr>
        <p:spPr>
          <a:xfrm>
            <a:off x="17984787" y="4975886"/>
            <a:ext cx="5485695" cy="908758"/>
          </a:xfrm>
          <a:prstGeom prst="rect">
            <a:avLst/>
          </a:prstGeom>
          <a:solidFill>
            <a:schemeClr val="bg1"/>
          </a:solidFill>
        </p:spPr>
        <p:txBody>
          <a:bodyPr lIns="457200" tIns="0" rIns="457200" bIns="0" anchor="ctr" anchorCtr="0"/>
          <a:lstStyle>
            <a:lvl1pPr marL="0" indent="0">
              <a:buNone/>
              <a:defRPr sz="2800">
                <a:solidFill>
                  <a:schemeClr val="accent3"/>
                </a:solidFill>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64" name="Text Placeholder 15"/>
          <p:cNvSpPr>
            <a:spLocks noGrp="1"/>
          </p:cNvSpPr>
          <p:nvPr>
            <p:ph type="body" sz="quarter" idx="27" hasCustomPrompt="1"/>
          </p:nvPr>
        </p:nvSpPr>
        <p:spPr>
          <a:xfrm>
            <a:off x="17078826" y="4973065"/>
            <a:ext cx="914400"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65" name="Text Placeholder 15"/>
          <p:cNvSpPr>
            <a:spLocks noGrp="1"/>
          </p:cNvSpPr>
          <p:nvPr>
            <p:ph type="body" sz="quarter" idx="28"/>
          </p:nvPr>
        </p:nvSpPr>
        <p:spPr>
          <a:xfrm>
            <a:off x="914401" y="9955591"/>
            <a:ext cx="6391656" cy="2404872"/>
          </a:xfrm>
          <a:prstGeom prst="rect">
            <a:avLst/>
          </a:prstGeom>
          <a:noFill/>
        </p:spPr>
        <p:txBody>
          <a:bodyPr lIns="0" tIns="457200" rIns="0" bIns="914400"/>
          <a:lstStyle>
            <a:lvl1pPr marL="0" indent="0">
              <a:buNone/>
              <a:defRPr sz="2400">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66" name="Text Placeholder 15"/>
          <p:cNvSpPr>
            <a:spLocks noGrp="1"/>
          </p:cNvSpPr>
          <p:nvPr>
            <p:ph type="body" sz="quarter" idx="29"/>
          </p:nvPr>
        </p:nvSpPr>
        <p:spPr>
          <a:xfrm>
            <a:off x="1820362" y="9035089"/>
            <a:ext cx="5485695" cy="908758"/>
          </a:xfrm>
          <a:prstGeom prst="rect">
            <a:avLst/>
          </a:prstGeom>
          <a:solidFill>
            <a:schemeClr val="bg1"/>
          </a:solidFill>
        </p:spPr>
        <p:txBody>
          <a:bodyPr lIns="457200" tIns="0" rIns="457200" bIns="0" anchor="ctr" anchorCtr="0"/>
          <a:lstStyle>
            <a:lvl1pPr marL="0" indent="0">
              <a:buNone/>
              <a:defRPr sz="2800">
                <a:solidFill>
                  <a:schemeClr val="accent3"/>
                </a:solidFill>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67" name="Text Placeholder 15"/>
          <p:cNvSpPr>
            <a:spLocks noGrp="1"/>
          </p:cNvSpPr>
          <p:nvPr>
            <p:ph type="body" sz="quarter" idx="30" hasCustomPrompt="1"/>
          </p:nvPr>
        </p:nvSpPr>
        <p:spPr>
          <a:xfrm>
            <a:off x="914401" y="9035089"/>
            <a:ext cx="914400"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68" name="Text Placeholder 15"/>
          <p:cNvSpPr>
            <a:spLocks noGrp="1"/>
          </p:cNvSpPr>
          <p:nvPr>
            <p:ph type="body" sz="quarter" idx="31"/>
          </p:nvPr>
        </p:nvSpPr>
        <p:spPr>
          <a:xfrm>
            <a:off x="9027733" y="9939528"/>
            <a:ext cx="6391656" cy="2404872"/>
          </a:xfrm>
          <a:prstGeom prst="rect">
            <a:avLst/>
          </a:prstGeom>
          <a:noFill/>
        </p:spPr>
        <p:txBody>
          <a:bodyPr lIns="0" tIns="457200" rIns="0" bIns="914400"/>
          <a:lstStyle>
            <a:lvl1pPr marL="0" indent="0">
              <a:buNone/>
              <a:defRPr sz="2400">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69" name="Text Placeholder 15"/>
          <p:cNvSpPr>
            <a:spLocks noGrp="1"/>
          </p:cNvSpPr>
          <p:nvPr>
            <p:ph type="body" sz="quarter" idx="32"/>
          </p:nvPr>
        </p:nvSpPr>
        <p:spPr>
          <a:xfrm>
            <a:off x="9933694" y="9019026"/>
            <a:ext cx="5485695" cy="908758"/>
          </a:xfrm>
          <a:prstGeom prst="rect">
            <a:avLst/>
          </a:prstGeom>
          <a:solidFill>
            <a:schemeClr val="bg1"/>
          </a:solidFill>
        </p:spPr>
        <p:txBody>
          <a:bodyPr lIns="457200" tIns="0" rIns="457200" bIns="0" anchor="ctr" anchorCtr="0"/>
          <a:lstStyle>
            <a:lvl1pPr marL="0" indent="0">
              <a:buNone/>
              <a:defRPr sz="2800">
                <a:solidFill>
                  <a:schemeClr val="accent3"/>
                </a:solidFill>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70" name="Text Placeholder 15"/>
          <p:cNvSpPr>
            <a:spLocks noGrp="1"/>
          </p:cNvSpPr>
          <p:nvPr>
            <p:ph type="body" sz="quarter" idx="33" hasCustomPrompt="1"/>
          </p:nvPr>
        </p:nvSpPr>
        <p:spPr>
          <a:xfrm>
            <a:off x="9027733" y="9019026"/>
            <a:ext cx="914400"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71" name="Text Placeholder 15"/>
          <p:cNvSpPr>
            <a:spLocks noGrp="1"/>
          </p:cNvSpPr>
          <p:nvPr>
            <p:ph type="body" sz="quarter" idx="34"/>
          </p:nvPr>
        </p:nvSpPr>
        <p:spPr>
          <a:xfrm>
            <a:off x="17078826" y="9949489"/>
            <a:ext cx="6391656" cy="2404872"/>
          </a:xfrm>
          <a:prstGeom prst="rect">
            <a:avLst/>
          </a:prstGeom>
          <a:noFill/>
        </p:spPr>
        <p:txBody>
          <a:bodyPr lIns="0" tIns="457200" rIns="0" bIns="914400"/>
          <a:lstStyle>
            <a:lvl1pPr marL="0" indent="0">
              <a:buNone/>
              <a:defRPr sz="2400">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72" name="Text Placeholder 15"/>
          <p:cNvSpPr>
            <a:spLocks noGrp="1"/>
          </p:cNvSpPr>
          <p:nvPr>
            <p:ph type="body" sz="quarter" idx="35"/>
          </p:nvPr>
        </p:nvSpPr>
        <p:spPr>
          <a:xfrm>
            <a:off x="17927630" y="9028987"/>
            <a:ext cx="5485695" cy="908758"/>
          </a:xfrm>
          <a:prstGeom prst="rect">
            <a:avLst/>
          </a:prstGeom>
          <a:solidFill>
            <a:schemeClr val="bg1"/>
          </a:solidFill>
        </p:spPr>
        <p:txBody>
          <a:bodyPr lIns="457200" tIns="0" rIns="457200" bIns="0" anchor="ctr" anchorCtr="0"/>
          <a:lstStyle>
            <a:lvl1pPr marL="0" indent="0">
              <a:buNone/>
              <a:defRPr sz="2800">
                <a:solidFill>
                  <a:schemeClr val="accent3"/>
                </a:solidFill>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73" name="Text Placeholder 15"/>
          <p:cNvSpPr>
            <a:spLocks noGrp="1"/>
          </p:cNvSpPr>
          <p:nvPr>
            <p:ph type="body" sz="quarter" idx="36" hasCustomPrompt="1"/>
          </p:nvPr>
        </p:nvSpPr>
        <p:spPr>
          <a:xfrm>
            <a:off x="17078826" y="9028987"/>
            <a:ext cx="914400"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pic>
        <p:nvPicPr>
          <p:cNvPr id="32" name="Picture 31"/>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914401" y="12849225"/>
            <a:ext cx="4210683" cy="457199"/>
          </a:xfrm>
          <a:prstGeom prst="rect">
            <a:avLst/>
          </a:prstGeom>
        </p:spPr>
      </p:pic>
      <p:sp>
        <p:nvSpPr>
          <p:cNvPr id="33"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latin typeface="Arial" charset="0"/>
              </a:rPr>
              <a:pPr/>
              <a:t>‹#›</a:t>
            </a:fld>
            <a:endParaRPr lang="en-US" sz="2400" dirty="0">
              <a:latin typeface="Arial" charset="0"/>
            </a:endParaRPr>
          </a:p>
        </p:txBody>
      </p:sp>
      <p:sp>
        <p:nvSpPr>
          <p:cNvPr id="34"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3"/>
                </a:solidFill>
                <a:latin typeface="Arial" charset="0"/>
              </a:defRPr>
            </a:lvl1pPr>
          </a:lstStyle>
          <a:p>
            <a:r>
              <a:rPr lang="en-US" dirty="0"/>
              <a:t>© 2017 Rancher Labs, Inc.</a:t>
            </a:r>
          </a:p>
        </p:txBody>
      </p:sp>
    </p:spTree>
    <p:extLst>
      <p:ext uri="{BB962C8B-B14F-4D97-AF65-F5344CB8AC3E}">
        <p14:creationId xmlns:p14="http://schemas.microsoft.com/office/powerpoint/2010/main" val="3376021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ver -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3" y="12115800"/>
            <a:ext cx="6316025" cy="685800"/>
          </a:xfrm>
          <a:prstGeom prst="rect">
            <a:avLst/>
          </a:prstGeom>
        </p:spPr>
      </p:pic>
      <p:sp>
        <p:nvSpPr>
          <p:cNvPr id="16" name="Subtitle 2"/>
          <p:cNvSpPr txBox="1">
            <a:spLocks/>
          </p:cNvSpPr>
          <p:nvPr userDrawn="1"/>
        </p:nvSpPr>
        <p:spPr>
          <a:xfrm>
            <a:off x="7230430" y="12115800"/>
            <a:ext cx="16242345" cy="685800"/>
          </a:xfrm>
          <a:prstGeom prst="rect">
            <a:avLst/>
          </a:prstGeom>
        </p:spPr>
        <p:txBody>
          <a:bodyPr wrap="square" lIns="914400" tIns="0" rIns="0" bIns="0" anchor="ctr" anchorCtr="0">
            <a:noAutofit/>
          </a:bodyPr>
          <a:lstStyle>
            <a:lvl1pPr marL="0" indent="0" algn="ctr" defTabSz="914400" rtl="0" eaLnBrk="1" latinLnBrk="0" hangingPunct="1">
              <a:lnSpc>
                <a:spcPct val="90000"/>
              </a:lnSpc>
              <a:spcBef>
                <a:spcPts val="1000"/>
              </a:spcBef>
              <a:buFont typeface="Arial"/>
              <a:buNone/>
              <a:defRPr sz="4800" kern="1200">
                <a:solidFill>
                  <a:srgbClr val="FFFFFF"/>
                </a:solidFill>
                <a:latin typeface="Gill Sans" charset="0"/>
                <a:ea typeface="+mn-ea"/>
                <a:cs typeface="+mn-cs"/>
              </a:defRPr>
            </a:lvl1pPr>
            <a:lvl2pPr marL="914400" indent="0" algn="ctr" defTabSz="914400" rtl="0" eaLnBrk="1" latinLnBrk="0" hangingPunct="1">
              <a:lnSpc>
                <a:spcPct val="90000"/>
              </a:lnSpc>
              <a:spcBef>
                <a:spcPts val="500"/>
              </a:spcBef>
              <a:buFont typeface="Arial"/>
              <a:buNone/>
              <a:defRPr sz="4000" kern="1200">
                <a:solidFill>
                  <a:schemeClr val="tx1"/>
                </a:solidFill>
                <a:latin typeface="Futura Medium" charset="0"/>
                <a:ea typeface="+mn-ea"/>
                <a:cs typeface="+mn-cs"/>
              </a:defRPr>
            </a:lvl2pPr>
            <a:lvl3pPr marL="1828800" indent="0" algn="ctr" defTabSz="914400" rtl="0" eaLnBrk="1" latinLnBrk="0" hangingPunct="1">
              <a:lnSpc>
                <a:spcPct val="90000"/>
              </a:lnSpc>
              <a:spcBef>
                <a:spcPts val="500"/>
              </a:spcBef>
              <a:buFont typeface="Arial"/>
              <a:buNone/>
              <a:defRPr sz="3600" kern="1200">
                <a:solidFill>
                  <a:schemeClr val="tx1"/>
                </a:solidFill>
                <a:latin typeface="Futura Medium" charset="0"/>
                <a:ea typeface="+mn-ea"/>
                <a:cs typeface="+mn-cs"/>
              </a:defRPr>
            </a:lvl3pPr>
            <a:lvl4pPr marL="2743200" indent="0" algn="ctr" defTabSz="914400" rtl="0" eaLnBrk="1" latinLnBrk="0" hangingPunct="1">
              <a:lnSpc>
                <a:spcPct val="90000"/>
              </a:lnSpc>
              <a:spcBef>
                <a:spcPts val="500"/>
              </a:spcBef>
              <a:buFont typeface="Arial"/>
              <a:buNone/>
              <a:defRPr sz="3200" kern="1200">
                <a:solidFill>
                  <a:schemeClr val="tx1"/>
                </a:solidFill>
                <a:latin typeface="Futura Medium" charset="0"/>
                <a:ea typeface="+mn-ea"/>
                <a:cs typeface="+mn-cs"/>
              </a:defRPr>
            </a:lvl4pPr>
            <a:lvl5pPr marL="3657600" indent="0" algn="ctr" defTabSz="914400" rtl="0" eaLnBrk="1" latinLnBrk="0" hangingPunct="1">
              <a:lnSpc>
                <a:spcPct val="90000"/>
              </a:lnSpc>
              <a:spcBef>
                <a:spcPts val="500"/>
              </a:spcBef>
              <a:buFont typeface="Arial"/>
              <a:buNone/>
              <a:defRPr sz="3200" kern="1200">
                <a:solidFill>
                  <a:schemeClr val="tx1"/>
                </a:solidFill>
                <a:latin typeface="Futura Medium" charset="0"/>
                <a:ea typeface="+mn-ea"/>
                <a:cs typeface="+mn-cs"/>
              </a:defRPr>
            </a:lvl5pPr>
            <a:lvl6pPr marL="4572000" indent="0" algn="ctr" defTabSz="914400" rtl="0" eaLnBrk="1" latinLnBrk="0" hangingPunct="1">
              <a:lnSpc>
                <a:spcPct val="90000"/>
              </a:lnSpc>
              <a:spcBef>
                <a:spcPts val="500"/>
              </a:spcBef>
              <a:buFont typeface="Arial"/>
              <a:buNone/>
              <a:defRPr sz="3200" kern="1200">
                <a:solidFill>
                  <a:schemeClr val="tx1"/>
                </a:solidFill>
                <a:latin typeface="+mn-lt"/>
                <a:ea typeface="+mn-ea"/>
                <a:cs typeface="+mn-cs"/>
              </a:defRPr>
            </a:lvl6pPr>
            <a:lvl7pPr marL="5486400" indent="0" algn="ctr" defTabSz="914400" rtl="0" eaLnBrk="1" latinLnBrk="0" hangingPunct="1">
              <a:lnSpc>
                <a:spcPct val="90000"/>
              </a:lnSpc>
              <a:spcBef>
                <a:spcPts val="500"/>
              </a:spcBef>
              <a:buFont typeface="Arial"/>
              <a:buNone/>
              <a:defRPr sz="3200" kern="1200">
                <a:solidFill>
                  <a:schemeClr val="tx1"/>
                </a:solidFill>
                <a:latin typeface="+mn-lt"/>
                <a:ea typeface="+mn-ea"/>
                <a:cs typeface="+mn-cs"/>
              </a:defRPr>
            </a:lvl7pPr>
            <a:lvl8pPr marL="6400800" indent="0" algn="ctr" defTabSz="914400" rtl="0" eaLnBrk="1" latinLnBrk="0" hangingPunct="1">
              <a:lnSpc>
                <a:spcPct val="90000"/>
              </a:lnSpc>
              <a:spcBef>
                <a:spcPts val="500"/>
              </a:spcBef>
              <a:buFont typeface="Arial"/>
              <a:buNone/>
              <a:defRPr sz="3200" kern="1200">
                <a:solidFill>
                  <a:schemeClr val="tx1"/>
                </a:solidFill>
                <a:latin typeface="+mn-lt"/>
                <a:ea typeface="+mn-ea"/>
                <a:cs typeface="+mn-cs"/>
              </a:defRPr>
            </a:lvl8pPr>
            <a:lvl9pPr marL="7315200" indent="0" algn="ctr" defTabSz="914400" rtl="0" eaLnBrk="1" latinLnBrk="0" hangingPunct="1">
              <a:lnSpc>
                <a:spcPct val="90000"/>
              </a:lnSpc>
              <a:spcBef>
                <a:spcPts val="500"/>
              </a:spcBef>
              <a:buFont typeface="Arial"/>
              <a:buNone/>
              <a:defRPr sz="3200" kern="1200">
                <a:solidFill>
                  <a:schemeClr val="tx1"/>
                </a:solidFill>
                <a:latin typeface="+mn-lt"/>
                <a:ea typeface="+mn-ea"/>
                <a:cs typeface="+mn-cs"/>
              </a:defRPr>
            </a:lvl9pPr>
          </a:lstStyle>
          <a:p>
            <a:pPr marL="0" marR="0" indent="0" algn="r" defTabSz="914400" rtl="0" eaLnBrk="1" fontAlgn="auto" latinLnBrk="0" hangingPunct="1">
              <a:lnSpc>
                <a:spcPct val="90000"/>
              </a:lnSpc>
              <a:spcBef>
                <a:spcPts val="1000"/>
              </a:spcBef>
              <a:spcAft>
                <a:spcPts val="0"/>
              </a:spcAft>
              <a:buClrTx/>
              <a:buSzTx/>
              <a:buFont typeface="Arial"/>
              <a:buNone/>
              <a:tabLst/>
              <a:defRPr/>
            </a:pPr>
            <a:r>
              <a:rPr lang="en-US" sz="4000" dirty="0">
                <a:latin typeface="Arial" charset="0"/>
              </a:rPr>
              <a:t>Presenter Name goes here</a:t>
            </a:r>
            <a:r>
              <a:rPr lang="en-US" sz="4000" baseline="0" dirty="0">
                <a:latin typeface="Arial" charset="0"/>
              </a:rPr>
              <a:t>  </a:t>
            </a:r>
            <a:r>
              <a:rPr lang="de-DE" sz="4000" b="1" i="0" kern="1200" dirty="0">
                <a:solidFill>
                  <a:srgbClr val="FFFFFF"/>
                </a:solidFill>
                <a:effectLst/>
                <a:latin typeface="Arial" charset="0"/>
                <a:ea typeface="+mn-ea"/>
                <a:cs typeface="+mn-cs"/>
              </a:rPr>
              <a:t>·</a:t>
            </a:r>
            <a:r>
              <a:rPr lang="de-DE" sz="4000" b="1" i="0" kern="1200" baseline="0" dirty="0">
                <a:solidFill>
                  <a:srgbClr val="FFFFFF"/>
                </a:solidFill>
                <a:effectLst/>
                <a:latin typeface="Arial" charset="0"/>
                <a:ea typeface="+mn-ea"/>
                <a:cs typeface="+mn-cs"/>
              </a:rPr>
              <a:t>  </a:t>
            </a:r>
            <a:r>
              <a:rPr lang="en-US" sz="4000" dirty="0">
                <a:latin typeface="Arial" charset="0"/>
              </a:rPr>
              <a:t>Date</a:t>
            </a:r>
            <a:r>
              <a:rPr lang="en-US" sz="4000" baseline="0" dirty="0">
                <a:latin typeface="Arial" charset="0"/>
              </a:rPr>
              <a:t> goes here</a:t>
            </a:r>
            <a:endParaRPr lang="en-US" sz="4000" dirty="0">
              <a:latin typeface="Arial" charset="0"/>
            </a:endParaRPr>
          </a:p>
        </p:txBody>
      </p:sp>
      <p:sp>
        <p:nvSpPr>
          <p:cNvPr id="10" name="Footer Placeholder 2"/>
          <p:cNvSpPr>
            <a:spLocks noGrp="1"/>
          </p:cNvSpPr>
          <p:nvPr>
            <p:ph type="ftr" sz="quarter" idx="3"/>
          </p:nvPr>
        </p:nvSpPr>
        <p:spPr>
          <a:xfrm>
            <a:off x="915988" y="12801600"/>
            <a:ext cx="8229600" cy="685800"/>
          </a:xfrm>
          <a:prstGeom prst="rect">
            <a:avLst/>
          </a:prstGeom>
        </p:spPr>
        <p:txBody>
          <a:bodyPr vert="horz" lIns="91440" tIns="45720" rIns="91440" bIns="45720" rtlCol="0" anchor="ctr"/>
          <a:lstStyle>
            <a:lvl1pPr algn="l">
              <a:defRPr sz="1200">
                <a:solidFill>
                  <a:srgbClr val="FFFFFF"/>
                </a:solidFill>
                <a:latin typeface="Arial" charset="0"/>
              </a:defRPr>
            </a:lvl1pPr>
          </a:lstStyle>
          <a:p>
            <a:r>
              <a:rPr lang="en-US" dirty="0"/>
              <a:t>© 2017 Rancher Labs, Inc.</a:t>
            </a:r>
          </a:p>
        </p:txBody>
      </p:sp>
      <p:sp>
        <p:nvSpPr>
          <p:cNvPr id="7" name="Title 4"/>
          <p:cNvSpPr>
            <a:spLocks noGrp="1"/>
          </p:cNvSpPr>
          <p:nvPr>
            <p:ph type="title"/>
          </p:nvPr>
        </p:nvSpPr>
        <p:spPr>
          <a:xfrm>
            <a:off x="0" y="5159"/>
            <a:ext cx="24387175" cy="2651125"/>
          </a:xfrm>
          <a:prstGeom prst="rect">
            <a:avLst/>
          </a:prstGeom>
        </p:spPr>
        <p:txBody>
          <a:bodyPr lIns="914400" tIns="0" rIns="914400" bIns="0" anchor="ctr" anchorCtr="0"/>
          <a:lstStyle>
            <a:lvl1pPr algn="ctr">
              <a:defRPr sz="7200" b="0" i="0" baseline="0">
                <a:solidFill>
                  <a:schemeClr val="bg1"/>
                </a:solidFill>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660630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Divider - Blue">
    <p:bg>
      <p:bgPr>
        <a:blipFill dpi="0" rotWithShape="1">
          <a:blip r:embed="rId2">
            <a:alphaModFix amt="16000"/>
            <a:lum/>
          </a:blip>
          <a:srcRect/>
          <a:stretch>
            <a:fillRect t="-17000" b="-17000"/>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p:nvPr>
        </p:nvSpPr>
        <p:spPr>
          <a:xfrm>
            <a:off x="1" y="0"/>
            <a:ext cx="24387174" cy="6776575"/>
          </a:xfrm>
          <a:prstGeom prst="rect">
            <a:avLst/>
          </a:prstGeom>
          <a:noFill/>
          <a:ln>
            <a:noFill/>
          </a:ln>
        </p:spPr>
        <p:txBody>
          <a:bodyPr lIns="914400" tIns="914400" rIns="914400" bIns="914400" anchor="b">
            <a:noAutofit/>
          </a:bodyPr>
          <a:lstStyle>
            <a:lvl1pPr algn="ctr">
              <a:defRPr sz="10000" b="0" i="0">
                <a:solidFill>
                  <a:schemeClr val="accent2"/>
                </a:solidFill>
                <a:effectLst/>
                <a:latin typeface="Arial" charset="0"/>
                <a:ea typeface="Arial" charset="0"/>
                <a:cs typeface="Arial" charset="0"/>
              </a:defRPr>
            </a:lvl1pPr>
          </a:lstStyle>
          <a:p>
            <a:r>
              <a:rPr lang="en-US" dirty="0"/>
              <a:t>Click to edit Master title style</a:t>
            </a:r>
          </a:p>
        </p:txBody>
      </p:sp>
      <p:sp>
        <p:nvSpPr>
          <p:cNvPr id="7" name="Text Placeholder 3"/>
          <p:cNvSpPr>
            <a:spLocks noGrp="1"/>
          </p:cNvSpPr>
          <p:nvPr>
            <p:ph type="body" sz="quarter" idx="10"/>
          </p:nvPr>
        </p:nvSpPr>
        <p:spPr>
          <a:xfrm>
            <a:off x="1" y="6899148"/>
            <a:ext cx="24387174" cy="6816852"/>
          </a:xfrm>
          <a:prstGeom prst="rect">
            <a:avLst/>
          </a:prstGeom>
        </p:spPr>
        <p:txBody>
          <a:bodyPr lIns="914400" tIns="914400" rIns="914400" bIns="914400" anchor="t" anchorCtr="1"/>
          <a:lstStyle>
            <a:lvl1pPr marL="0" indent="0">
              <a:buNone/>
              <a:defRPr sz="4000">
                <a:solidFill>
                  <a:schemeClr val="tx1"/>
                </a:solidFill>
                <a:effectLst/>
                <a:latin typeface="Arial" charset="0"/>
                <a:ea typeface="Arial" charset="0"/>
                <a:cs typeface="Arial" charset="0"/>
              </a:defRPr>
            </a:lvl1pPr>
          </a:lstStyle>
          <a:p>
            <a:pPr lvl="0"/>
            <a:r>
              <a:rPr lang="en-US" dirty="0"/>
              <a:t>Click to edit Master text styles</a:t>
            </a:r>
          </a:p>
        </p:txBody>
      </p:sp>
      <p:sp>
        <p:nvSpPr>
          <p:cNvPr id="8"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accent1"/>
                </a:solidFill>
                <a:latin typeface="Arial" charset="0"/>
              </a:rPr>
              <a:pPr/>
              <a:t>‹#›</a:t>
            </a:fld>
            <a:endParaRPr lang="en-US" sz="2400" dirty="0">
              <a:solidFill>
                <a:schemeClr val="accent1"/>
              </a:solidFill>
              <a:latin typeface="Arial" charset="0"/>
            </a:endParaRPr>
          </a:p>
        </p:txBody>
      </p:sp>
      <p:sp>
        <p:nvSpPr>
          <p:cNvPr id="9"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1"/>
                </a:solidFill>
                <a:latin typeface="Arial" charset="0"/>
              </a:defRPr>
            </a:lvl1pPr>
          </a:lstStyle>
          <a:p>
            <a:r>
              <a:rPr lang="en-US" dirty="0"/>
              <a:t>© 2019 Rancher Labs, Inc.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5988" y="12712700"/>
            <a:ext cx="4656774" cy="685800"/>
          </a:xfrm>
          <a:prstGeom prst="rect">
            <a:avLst/>
          </a:prstGeom>
        </p:spPr>
      </p:pic>
    </p:spTree>
    <p:extLst>
      <p:ext uri="{BB962C8B-B14F-4D97-AF65-F5344CB8AC3E}">
        <p14:creationId xmlns:p14="http://schemas.microsoft.com/office/powerpoint/2010/main" val="12690845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Divider -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p:nvPr>
        </p:nvSpPr>
        <p:spPr>
          <a:xfrm>
            <a:off x="1" y="0"/>
            <a:ext cx="24387174" cy="6776575"/>
          </a:xfrm>
          <a:prstGeom prst="rect">
            <a:avLst/>
          </a:prstGeom>
          <a:noFill/>
          <a:ln>
            <a:noFill/>
          </a:ln>
        </p:spPr>
        <p:txBody>
          <a:bodyPr lIns="914400" tIns="914400" rIns="914400" bIns="914400" anchor="b">
            <a:noAutofit/>
          </a:bodyPr>
          <a:lstStyle>
            <a:lvl1pPr algn="ctr">
              <a:defRPr sz="10000" b="0" i="0">
                <a:solidFill>
                  <a:srgbClr val="FFFFFF"/>
                </a:solidFill>
                <a:latin typeface="Arial" charset="0"/>
                <a:ea typeface="Arial" charset="0"/>
                <a:cs typeface="Arial" charset="0"/>
              </a:defRPr>
            </a:lvl1pPr>
          </a:lstStyle>
          <a:p>
            <a:r>
              <a:rPr lang="en-US" dirty="0"/>
              <a:t>Click to edit Master title style</a:t>
            </a:r>
          </a:p>
        </p:txBody>
      </p:sp>
      <p:sp>
        <p:nvSpPr>
          <p:cNvPr id="10" name="Rectangle 9"/>
          <p:cNvSpPr/>
          <p:nvPr userDrawn="1"/>
        </p:nvSpPr>
        <p:spPr>
          <a:xfrm>
            <a:off x="4421187" y="6816852"/>
            <a:ext cx="15544800" cy="82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7" name="Text Placeholder 3"/>
          <p:cNvSpPr>
            <a:spLocks noGrp="1"/>
          </p:cNvSpPr>
          <p:nvPr>
            <p:ph type="body" sz="quarter" idx="10"/>
          </p:nvPr>
        </p:nvSpPr>
        <p:spPr>
          <a:xfrm>
            <a:off x="1" y="6899148"/>
            <a:ext cx="24387174" cy="6816852"/>
          </a:xfrm>
          <a:prstGeom prst="rect">
            <a:avLst/>
          </a:prstGeom>
        </p:spPr>
        <p:txBody>
          <a:bodyPr lIns="914400" tIns="914400" rIns="914400" bIns="914400" anchor="t" anchorCtr="1"/>
          <a:lstStyle>
            <a:lvl1pPr marL="0" indent="0">
              <a:buNone/>
              <a:defRPr sz="4000">
                <a:solidFill>
                  <a:srgbClr val="FFFFFF"/>
                </a:solidFill>
                <a:latin typeface="Arial" charset="0"/>
                <a:ea typeface="Arial" charset="0"/>
                <a:cs typeface="Arial" charset="0"/>
              </a:defRPr>
            </a:lvl1pPr>
          </a:lstStyle>
          <a:p>
            <a:pPr lvl="0"/>
            <a:r>
              <a:rPr lang="en-US" dirty="0"/>
              <a:t>Click to edit Master text styles</a:t>
            </a:r>
          </a:p>
        </p:txBody>
      </p:sp>
      <p:sp>
        <p:nvSpPr>
          <p:cNvPr id="6"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bg2"/>
                </a:solidFill>
                <a:latin typeface="Arial" charset="0"/>
              </a:rPr>
              <a:pPr/>
              <a:t>‹#›</a:t>
            </a:fld>
            <a:endParaRPr lang="en-US" sz="2400" dirty="0">
              <a:solidFill>
                <a:schemeClr val="bg2"/>
              </a:solidFill>
              <a:latin typeface="Arial" charset="0"/>
            </a:endParaRPr>
          </a:p>
        </p:txBody>
      </p:sp>
      <p:sp>
        <p:nvSpPr>
          <p:cNvPr id="8"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bg2"/>
                </a:solidFill>
                <a:latin typeface="Arial" charset="0"/>
              </a:defRPr>
            </a:lvl1pPr>
          </a:lstStyle>
          <a:p>
            <a:r>
              <a:rPr lang="en-US" dirty="0"/>
              <a:t>© 2017 Rancher Labs, Inc.</a:t>
            </a:r>
          </a:p>
        </p:txBody>
      </p:sp>
    </p:spTree>
    <p:extLst>
      <p:ext uri="{BB962C8B-B14F-4D97-AF65-F5344CB8AC3E}">
        <p14:creationId xmlns:p14="http://schemas.microsoft.com/office/powerpoint/2010/main" val="2763321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er + Copy Dark">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5" y="12849225"/>
            <a:ext cx="4210674" cy="457199"/>
          </a:xfrm>
          <a:prstGeom prst="rect">
            <a:avLst/>
          </a:prstGeom>
        </p:spPr>
      </p:pic>
      <p:sp>
        <p:nvSpPr>
          <p:cNvPr id="14" name="Title 13"/>
          <p:cNvSpPr>
            <a:spLocks noGrp="1"/>
          </p:cNvSpPr>
          <p:nvPr>
            <p:ph type="title"/>
          </p:nvPr>
        </p:nvSpPr>
        <p:spPr>
          <a:xfrm>
            <a:off x="915988" y="0"/>
            <a:ext cx="22555200" cy="2973847"/>
          </a:xfrm>
          <a:prstGeom prst="rect">
            <a:avLst/>
          </a:prstGeom>
          <a:noFill/>
          <a:ln>
            <a:noFill/>
          </a:ln>
        </p:spPr>
        <p:txBody>
          <a:bodyPr lIns="914400" tIns="0" rIns="914400" bIns="0" anchor="ctr" anchorCtr="1"/>
          <a:lstStyle>
            <a:lvl1pPr algn="ctr">
              <a:defRPr sz="7200" b="0" i="0">
                <a:solidFill>
                  <a:srgbClr val="FFFFFF"/>
                </a:solidFill>
                <a:latin typeface="Arial" charset="0"/>
                <a:ea typeface="Arial" charset="0"/>
                <a:cs typeface="Arial" charset="0"/>
              </a:defRPr>
            </a:lvl1pPr>
          </a:lstStyle>
          <a:p>
            <a:r>
              <a:rPr lang="en-US" dirty="0"/>
              <a:t>Click to edit Master title style</a:t>
            </a:r>
          </a:p>
        </p:txBody>
      </p:sp>
      <p:sp>
        <p:nvSpPr>
          <p:cNvPr id="16" name="Text Placeholder 15"/>
          <p:cNvSpPr>
            <a:spLocks noGrp="1"/>
          </p:cNvSpPr>
          <p:nvPr>
            <p:ph type="body" sz="quarter" idx="10"/>
          </p:nvPr>
        </p:nvSpPr>
        <p:spPr>
          <a:xfrm>
            <a:off x="915988" y="3165117"/>
            <a:ext cx="22555200" cy="9179283"/>
          </a:xfrm>
          <a:prstGeom prst="rect">
            <a:avLst/>
          </a:prstGeom>
          <a:noFill/>
        </p:spPr>
        <p:txBody>
          <a:bodyPr lIns="914400" tIns="914400" rIns="914400" bIns="914400"/>
          <a:lstStyle>
            <a:lvl1pPr marL="0" indent="0">
              <a:buNone/>
              <a:defRPr sz="3600">
                <a:solidFill>
                  <a:srgbClr val="FFFFFF"/>
                </a:solidFill>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8" name="Rectangle 7"/>
          <p:cNvSpPr/>
          <p:nvPr userDrawn="1"/>
        </p:nvSpPr>
        <p:spPr>
          <a:xfrm>
            <a:off x="914401" y="3001583"/>
            <a:ext cx="22556787" cy="162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9"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bg2"/>
                </a:solidFill>
                <a:latin typeface="Arial" charset="0"/>
              </a:rPr>
              <a:pPr/>
              <a:t>‹#›</a:t>
            </a:fld>
            <a:endParaRPr lang="en-US" sz="2400" dirty="0">
              <a:solidFill>
                <a:schemeClr val="bg2"/>
              </a:solidFill>
              <a:latin typeface="Arial" charset="0"/>
            </a:endParaRPr>
          </a:p>
        </p:txBody>
      </p:sp>
      <p:sp>
        <p:nvSpPr>
          <p:cNvPr id="10"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bg2"/>
                </a:solidFill>
                <a:latin typeface="Arial" charset="0"/>
              </a:defRPr>
            </a:lvl1pPr>
          </a:lstStyle>
          <a:p>
            <a:r>
              <a:rPr lang="en-US" dirty="0"/>
              <a:t>© 2017 Rancher Labs, Inc.</a:t>
            </a:r>
          </a:p>
        </p:txBody>
      </p:sp>
    </p:spTree>
    <p:extLst>
      <p:ext uri="{BB962C8B-B14F-4D97-AF65-F5344CB8AC3E}">
        <p14:creationId xmlns:p14="http://schemas.microsoft.com/office/powerpoint/2010/main" val="7026848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Header + Copy Dark">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5" y="12849225"/>
            <a:ext cx="4210674" cy="457199"/>
          </a:xfrm>
          <a:prstGeom prst="rect">
            <a:avLst/>
          </a:prstGeom>
        </p:spPr>
      </p:pic>
      <p:sp>
        <p:nvSpPr>
          <p:cNvPr id="14" name="Title 13"/>
          <p:cNvSpPr>
            <a:spLocks noGrp="1"/>
          </p:cNvSpPr>
          <p:nvPr>
            <p:ph type="title"/>
          </p:nvPr>
        </p:nvSpPr>
        <p:spPr>
          <a:xfrm>
            <a:off x="915988" y="0"/>
            <a:ext cx="22555200" cy="2973847"/>
          </a:xfrm>
          <a:prstGeom prst="rect">
            <a:avLst/>
          </a:prstGeom>
          <a:noFill/>
          <a:ln>
            <a:noFill/>
          </a:ln>
        </p:spPr>
        <p:txBody>
          <a:bodyPr lIns="914400" tIns="0" rIns="914400" bIns="0" anchor="ctr" anchorCtr="1"/>
          <a:lstStyle>
            <a:lvl1pPr algn="ctr">
              <a:defRPr sz="7200" b="0" i="0">
                <a:solidFill>
                  <a:srgbClr val="FFFFFF"/>
                </a:solidFill>
                <a:latin typeface="Arial" charset="0"/>
                <a:ea typeface="Arial" charset="0"/>
                <a:cs typeface="Arial" charset="0"/>
              </a:defRPr>
            </a:lvl1pPr>
          </a:lstStyle>
          <a:p>
            <a:r>
              <a:rPr lang="en-US" dirty="0"/>
              <a:t>Click to edit Master title style</a:t>
            </a:r>
          </a:p>
        </p:txBody>
      </p:sp>
      <p:sp>
        <p:nvSpPr>
          <p:cNvPr id="8" name="Content Placeholder 2"/>
          <p:cNvSpPr>
            <a:spLocks noGrp="1"/>
          </p:cNvSpPr>
          <p:nvPr>
            <p:ph sz="quarter" idx="11"/>
          </p:nvPr>
        </p:nvSpPr>
        <p:spPr>
          <a:xfrm>
            <a:off x="914401" y="3164434"/>
            <a:ext cx="22860000" cy="9179967"/>
          </a:xfrm>
          <a:prstGeom prst="rect">
            <a:avLst/>
          </a:prstGeom>
        </p:spPr>
        <p:txBody>
          <a:bodyPr lIns="914400" tIns="914400" rIns="914400" bIns="914400"/>
          <a:lstStyle>
            <a:lvl1pPr>
              <a:spcBef>
                <a:spcPts val="4000"/>
              </a:spcBef>
              <a:defRPr sz="3600">
                <a:solidFill>
                  <a:schemeClr val="bg1"/>
                </a:solidFill>
                <a:latin typeface="Arial" charset="0"/>
              </a:defRPr>
            </a:lvl1pPr>
            <a:lvl2pPr>
              <a:spcBef>
                <a:spcPts val="4000"/>
              </a:spcBef>
              <a:defRPr sz="3600">
                <a:solidFill>
                  <a:schemeClr val="bg1"/>
                </a:solidFill>
                <a:latin typeface="Arial" charset="0"/>
              </a:defRPr>
            </a:lvl2pPr>
            <a:lvl3pPr>
              <a:spcBef>
                <a:spcPts val="4000"/>
              </a:spcBef>
              <a:defRPr sz="3600">
                <a:solidFill>
                  <a:schemeClr val="bg1"/>
                </a:solidFill>
                <a:latin typeface="Arial" charset="0"/>
              </a:defRPr>
            </a:lvl3pPr>
            <a:lvl4pPr>
              <a:spcBef>
                <a:spcPts val="4000"/>
              </a:spcBef>
              <a:defRPr sz="3600">
                <a:solidFill>
                  <a:schemeClr val="bg1"/>
                </a:solidFill>
                <a:latin typeface="Arial" charset="0"/>
              </a:defRPr>
            </a:lvl4pPr>
            <a:lvl5pPr>
              <a:spcBef>
                <a:spcPts val="4000"/>
              </a:spcBef>
              <a:defRPr sz="3600">
                <a:solidFill>
                  <a:schemeClr val="bg1"/>
                </a:solidFill>
                <a:latin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914401" y="3001583"/>
            <a:ext cx="22556787" cy="162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0"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bg2"/>
                </a:solidFill>
                <a:latin typeface="Arial" charset="0"/>
              </a:rPr>
              <a:pPr/>
              <a:t>‹#›</a:t>
            </a:fld>
            <a:endParaRPr lang="en-US" sz="2400" dirty="0">
              <a:solidFill>
                <a:schemeClr val="bg2"/>
              </a:solidFill>
              <a:latin typeface="Arial" charset="0"/>
            </a:endParaRPr>
          </a:p>
        </p:txBody>
      </p:sp>
      <p:sp>
        <p:nvSpPr>
          <p:cNvPr id="13"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bg2"/>
                </a:solidFill>
                <a:latin typeface="Arial" charset="0"/>
              </a:defRPr>
            </a:lvl1pPr>
          </a:lstStyle>
          <a:p>
            <a:r>
              <a:rPr lang="en-US" dirty="0"/>
              <a:t>© 2017 Rancher Labs, Inc.</a:t>
            </a:r>
          </a:p>
        </p:txBody>
      </p:sp>
    </p:spTree>
    <p:extLst>
      <p:ext uri="{BB962C8B-B14F-4D97-AF65-F5344CB8AC3E}">
        <p14:creationId xmlns:p14="http://schemas.microsoft.com/office/powerpoint/2010/main" val="8287829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2 Column">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5" y="12849225"/>
            <a:ext cx="4210674" cy="457199"/>
          </a:xfrm>
          <a:prstGeom prst="rect">
            <a:avLst/>
          </a:prstGeom>
        </p:spPr>
      </p:pic>
      <p:sp>
        <p:nvSpPr>
          <p:cNvPr id="14" name="Title 13"/>
          <p:cNvSpPr>
            <a:spLocks noGrp="1"/>
          </p:cNvSpPr>
          <p:nvPr>
            <p:ph type="title"/>
          </p:nvPr>
        </p:nvSpPr>
        <p:spPr>
          <a:xfrm>
            <a:off x="914401" y="0"/>
            <a:ext cx="22556787" cy="2973847"/>
          </a:xfrm>
          <a:prstGeom prst="rect">
            <a:avLst/>
          </a:prstGeom>
          <a:noFill/>
          <a:ln>
            <a:noFill/>
          </a:ln>
        </p:spPr>
        <p:txBody>
          <a:bodyPr lIns="914400" tIns="0" rIns="914400" bIns="0" anchor="ctr" anchorCtr="1"/>
          <a:lstStyle>
            <a:lvl1pPr algn="ctr">
              <a:defRPr sz="7200" b="0" i="0">
                <a:solidFill>
                  <a:srgbClr val="FFFFFF"/>
                </a:solidFill>
                <a:latin typeface="Arial" charset="0"/>
                <a:ea typeface="Arial" charset="0"/>
                <a:cs typeface="Arial" charset="0"/>
              </a:defRPr>
            </a:lvl1pPr>
          </a:lstStyle>
          <a:p>
            <a:r>
              <a:rPr lang="en-US" dirty="0"/>
              <a:t>Click to edit Master title style</a:t>
            </a:r>
          </a:p>
        </p:txBody>
      </p:sp>
      <p:sp>
        <p:nvSpPr>
          <p:cNvPr id="12" name="Content Placeholder 2"/>
          <p:cNvSpPr>
            <a:spLocks noGrp="1"/>
          </p:cNvSpPr>
          <p:nvPr>
            <p:ph idx="1"/>
          </p:nvPr>
        </p:nvSpPr>
        <p:spPr>
          <a:xfrm>
            <a:off x="12198223" y="3165117"/>
            <a:ext cx="11272965" cy="9179283"/>
          </a:xfrm>
          <a:prstGeom prst="rect">
            <a:avLst/>
          </a:prstGeom>
        </p:spPr>
        <p:txBody>
          <a:bodyPr lIns="457200" tIns="914400" rIns="914400" bIns="914400"/>
          <a:lstStyle>
            <a:lvl1pPr>
              <a:spcBef>
                <a:spcPts val="4000"/>
              </a:spcBef>
              <a:defRPr sz="3600">
                <a:solidFill>
                  <a:srgbClr val="FFFFFF"/>
                </a:solidFill>
                <a:latin typeface="Arial" charset="0"/>
              </a:defRPr>
            </a:lvl1pPr>
            <a:lvl2pPr>
              <a:spcBef>
                <a:spcPts val="4000"/>
              </a:spcBef>
              <a:defRPr sz="3600">
                <a:solidFill>
                  <a:srgbClr val="FFFFFF"/>
                </a:solidFill>
                <a:latin typeface="Arial" charset="0"/>
              </a:defRPr>
            </a:lvl2pPr>
            <a:lvl3pPr>
              <a:spcBef>
                <a:spcPts val="4000"/>
              </a:spcBef>
              <a:defRPr sz="3600">
                <a:solidFill>
                  <a:srgbClr val="FFFFFF"/>
                </a:solidFill>
                <a:latin typeface="Arial" charset="0"/>
              </a:defRPr>
            </a:lvl3pPr>
            <a:lvl4pPr>
              <a:spcBef>
                <a:spcPts val="4000"/>
              </a:spcBef>
              <a:defRPr sz="3600">
                <a:solidFill>
                  <a:srgbClr val="FFFFFF"/>
                </a:solidFill>
                <a:latin typeface="Arial" charset="0"/>
              </a:defRPr>
            </a:lvl4pPr>
            <a:lvl5pPr>
              <a:spcBef>
                <a:spcPts val="4000"/>
              </a:spcBef>
              <a:defRPr sz="3600">
                <a:solidFill>
                  <a:srgbClr val="FFFFFF"/>
                </a:solidFill>
                <a:latin typeface="Arial"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3"/>
          </p:nvPr>
        </p:nvSpPr>
        <p:spPr>
          <a:xfrm>
            <a:off x="921429" y="3165117"/>
            <a:ext cx="11267522" cy="9179283"/>
          </a:xfrm>
          <a:prstGeom prst="rect">
            <a:avLst/>
          </a:prstGeom>
        </p:spPr>
        <p:txBody>
          <a:bodyPr lIns="914400" tIns="914400" rIns="914400" bIns="914400"/>
          <a:lstStyle>
            <a:lvl1pPr>
              <a:spcBef>
                <a:spcPts val="4000"/>
              </a:spcBef>
              <a:defRPr sz="3600">
                <a:solidFill>
                  <a:srgbClr val="FFFFFF"/>
                </a:solidFill>
                <a:latin typeface="Arial" charset="0"/>
              </a:defRPr>
            </a:lvl1pPr>
            <a:lvl2pPr>
              <a:spcBef>
                <a:spcPts val="4000"/>
              </a:spcBef>
              <a:defRPr sz="3600">
                <a:solidFill>
                  <a:srgbClr val="FFFFFF"/>
                </a:solidFill>
                <a:latin typeface="Arial" charset="0"/>
              </a:defRPr>
            </a:lvl2pPr>
            <a:lvl3pPr>
              <a:spcBef>
                <a:spcPts val="4000"/>
              </a:spcBef>
              <a:defRPr sz="3600">
                <a:solidFill>
                  <a:srgbClr val="FFFFFF"/>
                </a:solidFill>
                <a:latin typeface="Arial" charset="0"/>
              </a:defRPr>
            </a:lvl3pPr>
            <a:lvl4pPr>
              <a:spcBef>
                <a:spcPts val="4000"/>
              </a:spcBef>
              <a:defRPr sz="3600">
                <a:solidFill>
                  <a:srgbClr val="FFFFFF"/>
                </a:solidFill>
                <a:latin typeface="Arial" charset="0"/>
              </a:defRPr>
            </a:lvl4pPr>
            <a:lvl5pPr>
              <a:spcBef>
                <a:spcPts val="4000"/>
              </a:spcBef>
              <a:defRPr sz="3600">
                <a:solidFill>
                  <a:srgbClr val="FFFFFF"/>
                </a:solidFill>
                <a:latin typeface="Arial"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914401" y="3001583"/>
            <a:ext cx="22556787" cy="162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5"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bg2"/>
                </a:solidFill>
                <a:latin typeface="Arial" charset="0"/>
              </a:rPr>
              <a:pPr/>
              <a:t>‹#›</a:t>
            </a:fld>
            <a:endParaRPr lang="en-US" sz="2400" dirty="0">
              <a:solidFill>
                <a:schemeClr val="bg2"/>
              </a:solidFill>
              <a:latin typeface="Arial" charset="0"/>
            </a:endParaRPr>
          </a:p>
        </p:txBody>
      </p:sp>
      <p:sp>
        <p:nvSpPr>
          <p:cNvPr id="16"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bg2"/>
                </a:solidFill>
                <a:latin typeface="Arial" charset="0"/>
              </a:defRPr>
            </a:lvl1pPr>
          </a:lstStyle>
          <a:p>
            <a:r>
              <a:rPr lang="en-US" dirty="0"/>
              <a:t>© 2017 Rancher Labs, Inc.</a:t>
            </a:r>
          </a:p>
        </p:txBody>
      </p:sp>
    </p:spTree>
    <p:extLst>
      <p:ext uri="{BB962C8B-B14F-4D97-AF65-F5344CB8AC3E}">
        <p14:creationId xmlns:p14="http://schemas.microsoft.com/office/powerpoint/2010/main" val="21136947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2216511" y="0"/>
            <a:ext cx="12170664" cy="13716000"/>
          </a:xfrm>
          <a:prstGeom prst="rect">
            <a:avLst/>
          </a:prstGeom>
          <a:solidFill>
            <a:schemeClr val="bg1"/>
          </a:solidFill>
        </p:spPr>
        <p:txBody>
          <a:bodyPr/>
          <a:lstStyle>
            <a:lvl1pPr marL="0" indent="0">
              <a:buNone/>
              <a:defRPr sz="3200">
                <a:latin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Title 13"/>
          <p:cNvSpPr>
            <a:spLocks noGrp="1"/>
          </p:cNvSpPr>
          <p:nvPr>
            <p:ph type="title"/>
          </p:nvPr>
        </p:nvSpPr>
        <p:spPr>
          <a:xfrm>
            <a:off x="915988" y="0"/>
            <a:ext cx="11300523" cy="3841052"/>
          </a:xfrm>
          <a:prstGeom prst="rect">
            <a:avLst/>
          </a:prstGeom>
          <a:noFill/>
          <a:ln>
            <a:noFill/>
          </a:ln>
        </p:spPr>
        <p:txBody>
          <a:bodyPr wrap="square" lIns="0" tIns="914400" rIns="914400" bIns="914400" anchor="ctr" anchorCtr="1">
            <a:spAutoFit/>
          </a:bodyPr>
          <a:lstStyle>
            <a:lvl1pPr algn="l">
              <a:defRPr sz="7200" b="0" i="0">
                <a:solidFill>
                  <a:schemeClr val="accent3"/>
                </a:solidFill>
                <a:latin typeface="Arial" charset="0"/>
                <a:ea typeface="Arial" charset="0"/>
                <a:cs typeface="Arial" charset="0"/>
              </a:defRPr>
            </a:lvl1pPr>
          </a:lstStyle>
          <a:p>
            <a:r>
              <a:rPr lang="en-US" dirty="0"/>
              <a:t>Click to edit Master title style</a:t>
            </a:r>
          </a:p>
        </p:txBody>
      </p:sp>
      <p:sp>
        <p:nvSpPr>
          <p:cNvPr id="11" name="Text Placeholder 15"/>
          <p:cNvSpPr>
            <a:spLocks noGrp="1"/>
          </p:cNvSpPr>
          <p:nvPr>
            <p:ph type="body" sz="quarter" idx="10"/>
          </p:nvPr>
        </p:nvSpPr>
        <p:spPr>
          <a:xfrm>
            <a:off x="914401" y="3841052"/>
            <a:ext cx="11302110" cy="8503348"/>
          </a:xfrm>
          <a:prstGeom prst="rect">
            <a:avLst/>
          </a:prstGeom>
          <a:noFill/>
        </p:spPr>
        <p:txBody>
          <a:bodyPr lIns="0" tIns="914400" rIns="914400" bIns="914400">
            <a:noAutofit/>
          </a:bodyPr>
          <a:lstStyle>
            <a:lvl1pPr marL="0" indent="0">
              <a:buNone/>
              <a:defRPr sz="3600">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7"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accent3"/>
                </a:solidFill>
                <a:latin typeface="Arial" charset="0"/>
              </a:rPr>
              <a:pPr/>
              <a:t>‹#›</a:t>
            </a:fld>
            <a:endParaRPr lang="en-US" sz="2400" dirty="0">
              <a:solidFill>
                <a:schemeClr val="accent3"/>
              </a:solidFill>
              <a:latin typeface="Arial" charset="0"/>
            </a:endParaRPr>
          </a:p>
        </p:txBody>
      </p:sp>
      <p:sp>
        <p:nvSpPr>
          <p:cNvPr id="8" name="Footer Placeholder 2"/>
          <p:cNvSpPr txBox="1">
            <a:spLocks/>
          </p:cNvSpPr>
          <p:nvPr userDrawn="1"/>
        </p:nvSpPr>
        <p:spPr>
          <a:xfrm>
            <a:off x="7493000" y="12712700"/>
            <a:ext cx="4723511" cy="685800"/>
          </a:xfrm>
          <a:prstGeom prst="rect">
            <a:avLst/>
          </a:prstGeom>
        </p:spPr>
        <p:txBody>
          <a:bodyPr vert="horz" lIns="91440" tIns="45720" rIns="91440" bIns="45720" rtlCol="0" anchor="ctr" anchorCtr="1"/>
          <a:lstStyle>
            <a:defPPr>
              <a:defRPr lang="en-US"/>
            </a:defPPr>
            <a:lvl1pPr marL="0" algn="l" defTabSz="1828891" rtl="0" eaLnBrk="1" latinLnBrk="0" hangingPunct="1">
              <a:defRPr sz="2400" kern="1200">
                <a:solidFill>
                  <a:schemeClr val="bg2"/>
                </a:solidFill>
                <a:latin typeface="Gill Sans"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dirty="0">
                <a:solidFill>
                  <a:schemeClr val="accent3"/>
                </a:solidFill>
                <a:latin typeface="Arial" charset="0"/>
              </a:rPr>
              <a:t>© 2017 Rancher Labs, Inc.</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683992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12170664" cy="13716000"/>
          </a:xfrm>
          <a:prstGeom prst="rect">
            <a:avLst/>
          </a:prstGeom>
          <a:solidFill>
            <a:schemeClr val="bg1"/>
          </a:solidFill>
        </p:spPr>
        <p:txBody>
          <a:bodyPr/>
          <a:lstStyle>
            <a:lvl1pPr marL="0" indent="0">
              <a:buNone/>
              <a:defRPr sz="3200">
                <a:latin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8"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latin typeface="Arial" charset="0"/>
              </a:rPr>
              <a:pPr/>
              <a:t>‹#›</a:t>
            </a:fld>
            <a:endParaRPr lang="en-US" sz="2400" dirty="0">
              <a:latin typeface="Arial" charset="0"/>
            </a:endParaRPr>
          </a:p>
        </p:txBody>
      </p:sp>
      <p:sp>
        <p:nvSpPr>
          <p:cNvPr id="10" name="Title 13"/>
          <p:cNvSpPr>
            <a:spLocks noGrp="1"/>
          </p:cNvSpPr>
          <p:nvPr>
            <p:ph type="title"/>
          </p:nvPr>
        </p:nvSpPr>
        <p:spPr>
          <a:xfrm>
            <a:off x="12170665" y="0"/>
            <a:ext cx="11300524" cy="3841052"/>
          </a:xfrm>
          <a:prstGeom prst="rect">
            <a:avLst/>
          </a:prstGeom>
          <a:noFill/>
          <a:ln>
            <a:noFill/>
          </a:ln>
        </p:spPr>
        <p:txBody>
          <a:bodyPr wrap="square" lIns="914400" tIns="914400" rIns="0" bIns="914400" anchor="ctr" anchorCtr="1">
            <a:spAutoFit/>
          </a:bodyPr>
          <a:lstStyle>
            <a:lvl1pPr algn="l">
              <a:defRPr sz="7200" b="0" i="0">
                <a:solidFill>
                  <a:schemeClr val="accent3"/>
                </a:solidFill>
                <a:latin typeface="Arial" charset="0"/>
                <a:ea typeface="Arial" charset="0"/>
                <a:cs typeface="Arial" charset="0"/>
              </a:defRPr>
            </a:lvl1pPr>
          </a:lstStyle>
          <a:p>
            <a:r>
              <a:rPr lang="en-US" dirty="0"/>
              <a:t>Click to edit Master title style</a:t>
            </a:r>
          </a:p>
        </p:txBody>
      </p:sp>
      <p:sp>
        <p:nvSpPr>
          <p:cNvPr id="11" name="Text Placeholder 15"/>
          <p:cNvSpPr>
            <a:spLocks noGrp="1"/>
          </p:cNvSpPr>
          <p:nvPr>
            <p:ph type="body" sz="quarter" idx="10"/>
          </p:nvPr>
        </p:nvSpPr>
        <p:spPr>
          <a:xfrm>
            <a:off x="12170665" y="3841052"/>
            <a:ext cx="11300524" cy="8503348"/>
          </a:xfrm>
          <a:prstGeom prst="rect">
            <a:avLst/>
          </a:prstGeom>
          <a:noFill/>
        </p:spPr>
        <p:txBody>
          <a:bodyPr lIns="914400" tIns="914400" rIns="0" bIns="914400">
            <a:noAutofit/>
          </a:bodyPr>
          <a:lstStyle>
            <a:lvl1pPr marL="0" indent="0">
              <a:buNone/>
              <a:defRPr sz="3600">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9" name="Footer Placeholder 2"/>
          <p:cNvSpPr txBox="1">
            <a:spLocks/>
          </p:cNvSpPr>
          <p:nvPr userDrawn="1"/>
        </p:nvSpPr>
        <p:spPr>
          <a:xfrm>
            <a:off x="12170664" y="12712700"/>
            <a:ext cx="4723511" cy="685800"/>
          </a:xfrm>
          <a:prstGeom prst="rect">
            <a:avLst/>
          </a:prstGeom>
        </p:spPr>
        <p:txBody>
          <a:bodyPr vert="horz" lIns="91440" tIns="45720" rIns="91440" bIns="45720" rtlCol="0" anchor="ctr" anchorCtr="1"/>
          <a:lstStyle>
            <a:defPPr>
              <a:defRPr lang="en-US"/>
            </a:defPPr>
            <a:lvl1pPr marL="0" algn="l" defTabSz="1828891" rtl="0" eaLnBrk="1" latinLnBrk="0" hangingPunct="1">
              <a:defRPr sz="2400" kern="1200">
                <a:solidFill>
                  <a:schemeClr val="bg2"/>
                </a:solidFill>
                <a:latin typeface="Gill Sans"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dirty="0">
                <a:solidFill>
                  <a:schemeClr val="accent3"/>
                </a:solidFill>
                <a:latin typeface="Arial" charset="0"/>
              </a:rPr>
              <a:t>© 2017 Rancher Labs, Inc.</a:t>
            </a:r>
          </a:p>
        </p:txBody>
      </p:sp>
    </p:spTree>
    <p:extLst>
      <p:ext uri="{BB962C8B-B14F-4D97-AF65-F5344CB8AC3E}">
        <p14:creationId xmlns:p14="http://schemas.microsoft.com/office/powerpoint/2010/main" val="15367484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orage">
    <p:spTree>
      <p:nvGrpSpPr>
        <p:cNvPr id="1" name=""/>
        <p:cNvGrpSpPr/>
        <p:nvPr/>
      </p:nvGrpSpPr>
      <p:grpSpPr>
        <a:xfrm>
          <a:off x="0" y="0"/>
          <a:ext cx="0" cy="0"/>
          <a:chOff x="0" y="0"/>
          <a:chExt cx="0" cy="0"/>
        </a:xfrm>
      </p:grpSpPr>
      <p:sp>
        <p:nvSpPr>
          <p:cNvPr id="6" name="Rectangle 5"/>
          <p:cNvSpPr/>
          <p:nvPr userDrawn="1"/>
        </p:nvSpPr>
        <p:spPr>
          <a:xfrm>
            <a:off x="0" y="0"/>
            <a:ext cx="6085332"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50012" y="4698857"/>
            <a:ext cx="2785308" cy="2368702"/>
          </a:xfrm>
          <a:prstGeom prst="rect">
            <a:avLst/>
          </a:prstGeom>
        </p:spPr>
      </p:pic>
      <p:sp>
        <p:nvSpPr>
          <p:cNvPr id="8" name="Rectangle 7"/>
          <p:cNvSpPr/>
          <p:nvPr userDrawn="1"/>
        </p:nvSpPr>
        <p:spPr>
          <a:xfrm>
            <a:off x="0" y="7915799"/>
            <a:ext cx="6071923"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4000" dirty="0">
                <a:solidFill>
                  <a:srgbClr val="FFFFFF"/>
                </a:solidFill>
                <a:latin typeface="Arial" charset="0"/>
                <a:ea typeface="Arial" charset="0"/>
                <a:cs typeface="Arial" charset="0"/>
              </a:rPr>
              <a:t>STORAGE</a:t>
            </a:r>
          </a:p>
        </p:txBody>
      </p:sp>
      <p:sp>
        <p:nvSpPr>
          <p:cNvPr id="11" name="Title 13"/>
          <p:cNvSpPr>
            <a:spLocks noGrp="1"/>
          </p:cNvSpPr>
          <p:nvPr>
            <p:ph type="title"/>
          </p:nvPr>
        </p:nvSpPr>
        <p:spPr>
          <a:xfrm>
            <a:off x="6071923" y="0"/>
            <a:ext cx="18315252" cy="3841052"/>
          </a:xfrm>
          <a:prstGeom prst="rect">
            <a:avLst/>
          </a:prstGeom>
          <a:noFill/>
          <a:ln>
            <a:noFill/>
          </a:ln>
        </p:spPr>
        <p:txBody>
          <a:bodyPr lIns="914400" tIns="914400" rIns="914400" bIns="914400" anchor="ctr" anchorCtr="0">
            <a:noAutofit/>
          </a:bodyPr>
          <a:lstStyle>
            <a:lvl1pPr algn="l">
              <a:defRPr sz="7200" b="0" i="0">
                <a:solidFill>
                  <a:schemeClr val="accent3"/>
                </a:solidFill>
                <a:latin typeface="Arial" charset="0"/>
                <a:ea typeface="Arial" charset="0"/>
                <a:cs typeface="Arial" charset="0"/>
              </a:defRPr>
            </a:lvl1pPr>
          </a:lstStyle>
          <a:p>
            <a:r>
              <a:rPr lang="en-US" dirty="0"/>
              <a:t>Click to edit Master title style</a:t>
            </a:r>
          </a:p>
        </p:txBody>
      </p:sp>
      <p:sp>
        <p:nvSpPr>
          <p:cNvPr id="12" name="Text Placeholder 15"/>
          <p:cNvSpPr>
            <a:spLocks noGrp="1"/>
          </p:cNvSpPr>
          <p:nvPr>
            <p:ph type="body" sz="quarter" idx="10"/>
          </p:nvPr>
        </p:nvSpPr>
        <p:spPr>
          <a:xfrm>
            <a:off x="6071923" y="3841051"/>
            <a:ext cx="18315252" cy="8031401"/>
          </a:xfrm>
          <a:prstGeom prst="rect">
            <a:avLst/>
          </a:prstGeom>
          <a:noFill/>
        </p:spPr>
        <p:txBody>
          <a:bodyPr lIns="914400" tIns="914400" rIns="914400" bIns="914400">
            <a:noAutofit/>
          </a:bodyPr>
          <a:lstStyle>
            <a:lvl1pPr marL="0" indent="0">
              <a:buNone/>
              <a:defRPr sz="3600">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13" name="Rectangle 12"/>
          <p:cNvSpPr/>
          <p:nvPr userDrawn="1"/>
        </p:nvSpPr>
        <p:spPr>
          <a:xfrm>
            <a:off x="6999949" y="3759627"/>
            <a:ext cx="16459200" cy="16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9"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accent3"/>
                </a:solidFill>
                <a:latin typeface="Arial" charset="0"/>
              </a:rPr>
              <a:pPr/>
              <a:t>‹#›</a:t>
            </a:fld>
            <a:endParaRPr lang="en-US" sz="2400" dirty="0">
              <a:solidFill>
                <a:schemeClr val="accent3"/>
              </a:solidFill>
              <a:latin typeface="Arial" charset="0"/>
            </a:endParaRPr>
          </a:p>
        </p:txBody>
      </p:sp>
      <p:sp>
        <p:nvSpPr>
          <p:cNvPr id="14"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3"/>
                </a:solidFill>
                <a:latin typeface="Arial" charset="0"/>
              </a:defRPr>
            </a:lvl1pPr>
          </a:lstStyle>
          <a:p>
            <a:r>
              <a:rPr lang="en-US" dirty="0"/>
              <a:t>© 2017 Rancher Labs, Inc.</a:t>
            </a:r>
          </a:p>
        </p:txBody>
      </p:sp>
    </p:spTree>
    <p:extLst>
      <p:ext uri="{BB962C8B-B14F-4D97-AF65-F5344CB8AC3E}">
        <p14:creationId xmlns:p14="http://schemas.microsoft.com/office/powerpoint/2010/main" val="13358152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oad Balancing">
    <p:spTree>
      <p:nvGrpSpPr>
        <p:cNvPr id="1" name=""/>
        <p:cNvGrpSpPr/>
        <p:nvPr/>
      </p:nvGrpSpPr>
      <p:grpSpPr>
        <a:xfrm>
          <a:off x="0" y="0"/>
          <a:ext cx="0" cy="0"/>
          <a:chOff x="0" y="0"/>
          <a:chExt cx="0" cy="0"/>
        </a:xfrm>
      </p:grpSpPr>
      <p:sp>
        <p:nvSpPr>
          <p:cNvPr id="11" name="Title 13"/>
          <p:cNvSpPr>
            <a:spLocks noGrp="1"/>
          </p:cNvSpPr>
          <p:nvPr>
            <p:ph type="title"/>
          </p:nvPr>
        </p:nvSpPr>
        <p:spPr>
          <a:xfrm>
            <a:off x="6071923" y="0"/>
            <a:ext cx="18315252" cy="3841052"/>
          </a:xfrm>
          <a:prstGeom prst="rect">
            <a:avLst/>
          </a:prstGeom>
          <a:noFill/>
          <a:ln>
            <a:noFill/>
          </a:ln>
        </p:spPr>
        <p:txBody>
          <a:bodyPr lIns="914400" tIns="914400" rIns="914400" bIns="914400" anchor="ctr" anchorCtr="0">
            <a:noAutofit/>
          </a:bodyPr>
          <a:lstStyle>
            <a:lvl1pPr algn="l">
              <a:defRPr sz="7200" b="0" i="0">
                <a:solidFill>
                  <a:schemeClr val="accent3"/>
                </a:solidFill>
                <a:latin typeface="Arial" charset="0"/>
                <a:ea typeface="Arial" charset="0"/>
                <a:cs typeface="Arial" charset="0"/>
              </a:defRPr>
            </a:lvl1pPr>
          </a:lstStyle>
          <a:p>
            <a:r>
              <a:rPr lang="en-US" dirty="0"/>
              <a:t>Click to edit Master title style</a:t>
            </a:r>
          </a:p>
        </p:txBody>
      </p:sp>
      <p:sp>
        <p:nvSpPr>
          <p:cNvPr id="12" name="Text Placeholder 15"/>
          <p:cNvSpPr>
            <a:spLocks noGrp="1"/>
          </p:cNvSpPr>
          <p:nvPr>
            <p:ph type="body" sz="quarter" idx="10"/>
          </p:nvPr>
        </p:nvSpPr>
        <p:spPr>
          <a:xfrm>
            <a:off x="6071923" y="3841051"/>
            <a:ext cx="18315252" cy="8031401"/>
          </a:xfrm>
          <a:prstGeom prst="rect">
            <a:avLst/>
          </a:prstGeom>
          <a:noFill/>
        </p:spPr>
        <p:txBody>
          <a:bodyPr lIns="914400" tIns="914400" rIns="914400" bIns="914400">
            <a:noAutofit/>
          </a:bodyPr>
          <a:lstStyle>
            <a:lvl1pPr marL="0" indent="0">
              <a:buNone/>
              <a:defRPr sz="3600">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13" name="Rectangle 12"/>
          <p:cNvSpPr/>
          <p:nvPr userDrawn="1"/>
        </p:nvSpPr>
        <p:spPr>
          <a:xfrm>
            <a:off x="6999949" y="3759627"/>
            <a:ext cx="16459200" cy="16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9" name="Rectangle 8"/>
          <p:cNvSpPr/>
          <p:nvPr userDrawn="1"/>
        </p:nvSpPr>
        <p:spPr>
          <a:xfrm>
            <a:off x="0" y="0"/>
            <a:ext cx="6085332"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50011" y="4822588"/>
            <a:ext cx="2785307" cy="2254242"/>
          </a:xfrm>
          <a:prstGeom prst="rect">
            <a:avLst/>
          </a:prstGeom>
        </p:spPr>
      </p:pic>
      <p:sp>
        <p:nvSpPr>
          <p:cNvPr id="15" name="Rectangle 14"/>
          <p:cNvSpPr/>
          <p:nvPr userDrawn="1"/>
        </p:nvSpPr>
        <p:spPr>
          <a:xfrm>
            <a:off x="0" y="7915799"/>
            <a:ext cx="6071923"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4000" dirty="0">
                <a:solidFill>
                  <a:srgbClr val="FFFFFF"/>
                </a:solidFill>
                <a:latin typeface="Arial" charset="0"/>
                <a:ea typeface="Arial" charset="0"/>
                <a:cs typeface="Arial" charset="0"/>
              </a:rPr>
              <a:t>LOAD BALANCING</a:t>
            </a:r>
          </a:p>
        </p:txBody>
      </p:sp>
      <p:sp>
        <p:nvSpPr>
          <p:cNvPr id="16"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accent3"/>
                </a:solidFill>
                <a:latin typeface="Arial" charset="0"/>
              </a:rPr>
              <a:pPr/>
              <a:t>‹#›</a:t>
            </a:fld>
            <a:endParaRPr lang="en-US" sz="2400" dirty="0">
              <a:solidFill>
                <a:schemeClr val="accent3"/>
              </a:solidFill>
              <a:latin typeface="Arial" charset="0"/>
            </a:endParaRPr>
          </a:p>
        </p:txBody>
      </p:sp>
      <p:sp>
        <p:nvSpPr>
          <p:cNvPr id="17"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3"/>
                </a:solidFill>
                <a:latin typeface="Arial" charset="0"/>
              </a:defRPr>
            </a:lvl1pPr>
          </a:lstStyle>
          <a:p>
            <a:r>
              <a:rPr lang="en-US" dirty="0"/>
              <a:t>© 2017 Rancher Labs, Inc.</a:t>
            </a:r>
          </a:p>
        </p:txBody>
      </p:sp>
    </p:spTree>
    <p:extLst>
      <p:ext uri="{BB962C8B-B14F-4D97-AF65-F5344CB8AC3E}">
        <p14:creationId xmlns:p14="http://schemas.microsoft.com/office/powerpoint/2010/main" val="19780905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onitoring">
    <p:spTree>
      <p:nvGrpSpPr>
        <p:cNvPr id="1" name=""/>
        <p:cNvGrpSpPr/>
        <p:nvPr/>
      </p:nvGrpSpPr>
      <p:grpSpPr>
        <a:xfrm>
          <a:off x="0" y="0"/>
          <a:ext cx="0" cy="0"/>
          <a:chOff x="0" y="0"/>
          <a:chExt cx="0" cy="0"/>
        </a:xfrm>
      </p:grpSpPr>
      <p:sp>
        <p:nvSpPr>
          <p:cNvPr id="11" name="Title 13"/>
          <p:cNvSpPr>
            <a:spLocks noGrp="1"/>
          </p:cNvSpPr>
          <p:nvPr>
            <p:ph type="title"/>
          </p:nvPr>
        </p:nvSpPr>
        <p:spPr>
          <a:xfrm>
            <a:off x="6071923" y="0"/>
            <a:ext cx="18315252" cy="3841052"/>
          </a:xfrm>
          <a:prstGeom prst="rect">
            <a:avLst/>
          </a:prstGeom>
          <a:noFill/>
          <a:ln>
            <a:noFill/>
          </a:ln>
        </p:spPr>
        <p:txBody>
          <a:bodyPr lIns="914400" tIns="914400" rIns="914400" bIns="914400" anchor="ctr" anchorCtr="0">
            <a:noAutofit/>
          </a:bodyPr>
          <a:lstStyle>
            <a:lvl1pPr algn="l">
              <a:defRPr sz="7200" b="0" i="0">
                <a:solidFill>
                  <a:schemeClr val="accent3"/>
                </a:solidFill>
                <a:latin typeface="Arial" charset="0"/>
                <a:ea typeface="Arial" charset="0"/>
                <a:cs typeface="Arial" charset="0"/>
              </a:defRPr>
            </a:lvl1pPr>
          </a:lstStyle>
          <a:p>
            <a:r>
              <a:rPr lang="en-US" dirty="0"/>
              <a:t>Click to edit Master title style</a:t>
            </a:r>
          </a:p>
        </p:txBody>
      </p:sp>
      <p:sp>
        <p:nvSpPr>
          <p:cNvPr id="12" name="Text Placeholder 15"/>
          <p:cNvSpPr>
            <a:spLocks noGrp="1"/>
          </p:cNvSpPr>
          <p:nvPr>
            <p:ph type="body" sz="quarter" idx="10"/>
          </p:nvPr>
        </p:nvSpPr>
        <p:spPr>
          <a:xfrm>
            <a:off x="6071923" y="3841051"/>
            <a:ext cx="18315252" cy="8031401"/>
          </a:xfrm>
          <a:prstGeom prst="rect">
            <a:avLst/>
          </a:prstGeom>
          <a:noFill/>
        </p:spPr>
        <p:txBody>
          <a:bodyPr lIns="914400" tIns="914400" rIns="914400" bIns="914400">
            <a:noAutofit/>
          </a:bodyPr>
          <a:lstStyle>
            <a:lvl1pPr marL="0" indent="0">
              <a:buNone/>
              <a:defRPr sz="3600">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13" name="Rectangle 12"/>
          <p:cNvSpPr/>
          <p:nvPr userDrawn="1"/>
        </p:nvSpPr>
        <p:spPr>
          <a:xfrm>
            <a:off x="6999949" y="3759627"/>
            <a:ext cx="16459200" cy="16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9" name="Rectangle 8"/>
          <p:cNvSpPr/>
          <p:nvPr userDrawn="1"/>
        </p:nvSpPr>
        <p:spPr>
          <a:xfrm>
            <a:off x="0" y="0"/>
            <a:ext cx="6085332"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3307" y="4613558"/>
            <a:ext cx="2785307" cy="2470966"/>
          </a:xfrm>
          <a:prstGeom prst="rect">
            <a:avLst/>
          </a:prstGeom>
        </p:spPr>
      </p:pic>
      <p:sp>
        <p:nvSpPr>
          <p:cNvPr id="17" name="Rectangle 16"/>
          <p:cNvSpPr/>
          <p:nvPr userDrawn="1"/>
        </p:nvSpPr>
        <p:spPr>
          <a:xfrm>
            <a:off x="0" y="7915799"/>
            <a:ext cx="6071923"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4000" dirty="0">
                <a:solidFill>
                  <a:srgbClr val="FFFFFF"/>
                </a:solidFill>
                <a:latin typeface="Arial" charset="0"/>
                <a:ea typeface="Arial" charset="0"/>
                <a:cs typeface="Arial" charset="0"/>
              </a:rPr>
              <a:t>MONITORING</a:t>
            </a:r>
          </a:p>
        </p:txBody>
      </p:sp>
      <p:sp>
        <p:nvSpPr>
          <p:cNvPr id="14"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accent3"/>
                </a:solidFill>
                <a:latin typeface="Arial" charset="0"/>
              </a:rPr>
              <a:pPr/>
              <a:t>‹#›</a:t>
            </a:fld>
            <a:endParaRPr lang="en-US" sz="2400" dirty="0">
              <a:solidFill>
                <a:schemeClr val="accent3"/>
              </a:solidFill>
              <a:latin typeface="Arial" charset="0"/>
            </a:endParaRPr>
          </a:p>
        </p:txBody>
      </p:sp>
      <p:sp>
        <p:nvSpPr>
          <p:cNvPr id="15"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3"/>
                </a:solidFill>
                <a:latin typeface="Arial" charset="0"/>
              </a:defRPr>
            </a:lvl1pPr>
          </a:lstStyle>
          <a:p>
            <a:r>
              <a:rPr lang="en-US" dirty="0"/>
              <a:t>© 2017 Rancher Labs, Inc.</a:t>
            </a:r>
          </a:p>
        </p:txBody>
      </p:sp>
    </p:spTree>
    <p:extLst>
      <p:ext uri="{BB962C8B-B14F-4D97-AF65-F5344CB8AC3E}">
        <p14:creationId xmlns:p14="http://schemas.microsoft.com/office/powerpoint/2010/main" val="7171695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atabase">
    <p:spTree>
      <p:nvGrpSpPr>
        <p:cNvPr id="1" name=""/>
        <p:cNvGrpSpPr/>
        <p:nvPr/>
      </p:nvGrpSpPr>
      <p:grpSpPr>
        <a:xfrm>
          <a:off x="0" y="0"/>
          <a:ext cx="0" cy="0"/>
          <a:chOff x="0" y="0"/>
          <a:chExt cx="0" cy="0"/>
        </a:xfrm>
      </p:grpSpPr>
      <p:sp>
        <p:nvSpPr>
          <p:cNvPr id="11" name="Title 13"/>
          <p:cNvSpPr>
            <a:spLocks noGrp="1"/>
          </p:cNvSpPr>
          <p:nvPr>
            <p:ph type="title"/>
          </p:nvPr>
        </p:nvSpPr>
        <p:spPr>
          <a:xfrm>
            <a:off x="6071923" y="0"/>
            <a:ext cx="18315252" cy="3841052"/>
          </a:xfrm>
          <a:prstGeom prst="rect">
            <a:avLst/>
          </a:prstGeom>
          <a:noFill/>
          <a:ln>
            <a:noFill/>
          </a:ln>
        </p:spPr>
        <p:txBody>
          <a:bodyPr lIns="914400" tIns="914400" rIns="914400" bIns="914400" anchor="ctr" anchorCtr="0">
            <a:noAutofit/>
          </a:bodyPr>
          <a:lstStyle>
            <a:lvl1pPr algn="l">
              <a:defRPr sz="7200" b="0" i="0">
                <a:solidFill>
                  <a:schemeClr val="accent3"/>
                </a:solidFill>
                <a:latin typeface="Arial" charset="0"/>
                <a:ea typeface="Arial" charset="0"/>
                <a:cs typeface="Arial" charset="0"/>
              </a:defRPr>
            </a:lvl1pPr>
          </a:lstStyle>
          <a:p>
            <a:r>
              <a:rPr lang="en-US" dirty="0"/>
              <a:t>Click to edit Master title style</a:t>
            </a:r>
          </a:p>
        </p:txBody>
      </p:sp>
      <p:sp>
        <p:nvSpPr>
          <p:cNvPr id="12" name="Text Placeholder 15"/>
          <p:cNvSpPr>
            <a:spLocks noGrp="1"/>
          </p:cNvSpPr>
          <p:nvPr>
            <p:ph type="body" sz="quarter" idx="10"/>
          </p:nvPr>
        </p:nvSpPr>
        <p:spPr>
          <a:xfrm>
            <a:off x="6071923" y="3841051"/>
            <a:ext cx="18315252" cy="8031401"/>
          </a:xfrm>
          <a:prstGeom prst="rect">
            <a:avLst/>
          </a:prstGeom>
          <a:noFill/>
        </p:spPr>
        <p:txBody>
          <a:bodyPr lIns="914400" tIns="914400" rIns="914400" bIns="914400">
            <a:noAutofit/>
          </a:bodyPr>
          <a:lstStyle>
            <a:lvl1pPr marL="0" indent="0">
              <a:buNone/>
              <a:defRPr sz="3600">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13" name="Rectangle 12"/>
          <p:cNvSpPr/>
          <p:nvPr userDrawn="1"/>
        </p:nvSpPr>
        <p:spPr>
          <a:xfrm>
            <a:off x="6999949" y="3759627"/>
            <a:ext cx="16459200" cy="16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9" name="Rectangle 8"/>
          <p:cNvSpPr/>
          <p:nvPr userDrawn="1"/>
        </p:nvSpPr>
        <p:spPr>
          <a:xfrm>
            <a:off x="0" y="0"/>
            <a:ext cx="6085332"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7845" y="4299216"/>
            <a:ext cx="2395723" cy="2785307"/>
          </a:xfrm>
          <a:prstGeom prst="rect">
            <a:avLst/>
          </a:prstGeom>
        </p:spPr>
      </p:pic>
      <p:sp>
        <p:nvSpPr>
          <p:cNvPr id="15" name="Rectangle 14"/>
          <p:cNvSpPr/>
          <p:nvPr userDrawn="1"/>
        </p:nvSpPr>
        <p:spPr>
          <a:xfrm>
            <a:off x="0" y="7915799"/>
            <a:ext cx="6071923"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4000" dirty="0">
                <a:solidFill>
                  <a:srgbClr val="FFFFFF"/>
                </a:solidFill>
                <a:latin typeface="Arial" charset="0"/>
                <a:ea typeface="Arial" charset="0"/>
                <a:cs typeface="Arial" charset="0"/>
              </a:rPr>
              <a:t>DATABASE</a:t>
            </a:r>
          </a:p>
        </p:txBody>
      </p:sp>
      <p:sp>
        <p:nvSpPr>
          <p:cNvPr id="16"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accent3"/>
                </a:solidFill>
                <a:latin typeface="Arial" charset="0"/>
              </a:rPr>
              <a:pPr/>
              <a:t>‹#›</a:t>
            </a:fld>
            <a:endParaRPr lang="en-US" sz="2400" dirty="0">
              <a:solidFill>
                <a:schemeClr val="accent3"/>
              </a:solidFill>
              <a:latin typeface="Arial" charset="0"/>
            </a:endParaRPr>
          </a:p>
        </p:txBody>
      </p:sp>
      <p:sp>
        <p:nvSpPr>
          <p:cNvPr id="17"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3"/>
                </a:solidFill>
                <a:latin typeface="Arial" charset="0"/>
              </a:defRPr>
            </a:lvl1pPr>
          </a:lstStyle>
          <a:p>
            <a:r>
              <a:rPr lang="en-US" dirty="0"/>
              <a:t>© 2017 Rancher Labs, Inc.</a:t>
            </a:r>
          </a:p>
        </p:txBody>
      </p:sp>
    </p:spTree>
    <p:extLst>
      <p:ext uri="{BB962C8B-B14F-4D97-AF65-F5344CB8AC3E}">
        <p14:creationId xmlns:p14="http://schemas.microsoft.com/office/powerpoint/2010/main" val="1732662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ody pag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5988" y="12115800"/>
            <a:ext cx="4656774" cy="685800"/>
          </a:xfrm>
          <a:prstGeom prst="rect">
            <a:avLst/>
          </a:prstGeom>
        </p:spPr>
      </p:pic>
      <p:sp>
        <p:nvSpPr>
          <p:cNvPr id="10" name="Text Placeholder 2"/>
          <p:cNvSpPr>
            <a:spLocks noGrp="1"/>
          </p:cNvSpPr>
          <p:nvPr>
            <p:ph type="body" sz="quarter" idx="11"/>
          </p:nvPr>
        </p:nvSpPr>
        <p:spPr>
          <a:xfrm>
            <a:off x="19311257" y="12115800"/>
            <a:ext cx="4161518" cy="685800"/>
          </a:xfrm>
          <a:prstGeom prst="rect">
            <a:avLst/>
          </a:prstGeom>
        </p:spPr>
        <p:txBody>
          <a:bodyPr lIns="0" tIns="0" rIns="0" bIns="0" anchor="ctr" anchorCtr="0"/>
          <a:lstStyle>
            <a:lvl1pPr marL="0" indent="0" algn="l">
              <a:buNone/>
              <a:defRPr sz="4000">
                <a:solidFill>
                  <a:schemeClr val="tx2"/>
                </a:solidFill>
                <a:latin typeface="Arial" charset="0"/>
                <a:ea typeface="Arial" charset="0"/>
                <a:cs typeface="Arial" charset="0"/>
              </a:defRPr>
            </a:lvl1pPr>
          </a:lstStyle>
          <a:p>
            <a:pPr lvl="0"/>
            <a:r>
              <a:rPr lang="en-US" dirty="0"/>
              <a:t>Click to edit</a:t>
            </a:r>
          </a:p>
        </p:txBody>
      </p:sp>
      <p:sp>
        <p:nvSpPr>
          <p:cNvPr id="11" name="Text Placeholder 2"/>
          <p:cNvSpPr>
            <a:spLocks noGrp="1"/>
          </p:cNvSpPr>
          <p:nvPr>
            <p:ph type="body" sz="quarter" idx="12" hasCustomPrompt="1"/>
          </p:nvPr>
        </p:nvSpPr>
        <p:spPr>
          <a:xfrm>
            <a:off x="7230430" y="12115800"/>
            <a:ext cx="11430859" cy="685800"/>
          </a:xfrm>
          <a:prstGeom prst="rect">
            <a:avLst/>
          </a:prstGeom>
        </p:spPr>
        <p:txBody>
          <a:bodyPr lIns="914400" tIns="0" rIns="0" bIns="0" anchor="ctr" anchorCtr="0"/>
          <a:lstStyle>
            <a:lvl1pPr marL="0" indent="0" algn="r">
              <a:buNone/>
              <a:defRPr sz="4000">
                <a:solidFill>
                  <a:schemeClr val="tx2"/>
                </a:solidFill>
                <a:latin typeface="Arial" charset="0"/>
                <a:ea typeface="Arial" charset="0"/>
                <a:cs typeface="Arial" charset="0"/>
              </a:defRPr>
            </a:lvl1pPr>
          </a:lstStyle>
          <a:p>
            <a:pPr lvl="0"/>
            <a:r>
              <a:rPr lang="en-US" dirty="0"/>
              <a:t>#rancherk8s</a:t>
            </a:r>
          </a:p>
        </p:txBody>
      </p:sp>
      <p:sp>
        <p:nvSpPr>
          <p:cNvPr id="12" name="Oval 11"/>
          <p:cNvSpPr/>
          <p:nvPr userDrawn="1"/>
        </p:nvSpPr>
        <p:spPr>
          <a:xfrm>
            <a:off x="18903977" y="12376404"/>
            <a:ext cx="164592" cy="16459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3" name="Footer Placeholder 2"/>
          <p:cNvSpPr>
            <a:spLocks noGrp="1"/>
          </p:cNvSpPr>
          <p:nvPr>
            <p:ph type="ftr" sz="quarter" idx="3"/>
          </p:nvPr>
        </p:nvSpPr>
        <p:spPr>
          <a:xfrm>
            <a:off x="915988" y="12801600"/>
            <a:ext cx="8229600" cy="685800"/>
          </a:xfrm>
          <a:prstGeom prst="rect">
            <a:avLst/>
          </a:prstGeom>
        </p:spPr>
        <p:txBody>
          <a:bodyPr vert="horz" lIns="91440" tIns="45720" rIns="91440" bIns="45720" rtlCol="0" anchor="ctr"/>
          <a:lstStyle>
            <a:lvl1pPr algn="l">
              <a:defRPr sz="1200">
                <a:solidFill>
                  <a:schemeClr val="accent3"/>
                </a:solidFill>
                <a:latin typeface="Arial" charset="0"/>
              </a:defRPr>
            </a:lvl1pPr>
          </a:lstStyle>
          <a:p>
            <a:r>
              <a:rPr lang="en-US" dirty="0"/>
              <a:t>© 2019 Rancher Labs, Inc.</a:t>
            </a:r>
          </a:p>
        </p:txBody>
      </p:sp>
      <p:sp>
        <p:nvSpPr>
          <p:cNvPr id="8" name="Title 4"/>
          <p:cNvSpPr>
            <a:spLocks noGrp="1"/>
          </p:cNvSpPr>
          <p:nvPr>
            <p:ph type="title"/>
          </p:nvPr>
        </p:nvSpPr>
        <p:spPr>
          <a:xfrm>
            <a:off x="0" y="5159"/>
            <a:ext cx="24387175" cy="2651125"/>
          </a:xfrm>
          <a:prstGeom prst="rect">
            <a:avLst/>
          </a:prstGeom>
        </p:spPr>
        <p:txBody>
          <a:bodyPr lIns="914400" tIns="0" rIns="914400" bIns="0" anchor="ctr" anchorCtr="0"/>
          <a:lstStyle>
            <a:lvl1pPr algn="ctr">
              <a:defRPr sz="7200" b="0" i="0" baseline="0">
                <a:solidFill>
                  <a:schemeClr val="tx2"/>
                </a:solidFill>
                <a:latin typeface="Arial" charset="0"/>
                <a:ea typeface="Arial" charset="0"/>
                <a:cs typeface="Arial" charset="0"/>
              </a:defRPr>
            </a:lvl1pPr>
          </a:lstStyle>
          <a:p>
            <a:r>
              <a:rPr lang="en-US" dirty="0"/>
              <a:t>Click to edit Master title style</a:t>
            </a:r>
          </a:p>
        </p:txBody>
      </p:sp>
      <p:sp>
        <p:nvSpPr>
          <p:cNvPr id="2" name="Rectangle 1">
            <a:extLst>
              <a:ext uri="{FF2B5EF4-FFF2-40B4-BE49-F238E27FC236}">
                <a16:creationId xmlns:a16="http://schemas.microsoft.com/office/drawing/2014/main" id="{C663EEB9-6000-4318-8D49-34546289F9C8}"/>
              </a:ext>
            </a:extLst>
          </p:cNvPr>
          <p:cNvSpPr/>
          <p:nvPr userDrawn="1"/>
        </p:nvSpPr>
        <p:spPr>
          <a:xfrm>
            <a:off x="21671280" y="5159"/>
            <a:ext cx="2743200" cy="13716000"/>
          </a:xfrm>
          <a:prstGeom prst="rect">
            <a:avLst/>
          </a:prstGeom>
          <a:blipFill dpi="0" rotWithShape="0">
            <a:blip r:embed="rId4">
              <a:alphaModFix amt="40000"/>
              <a:extLst>
                <a:ext uri="{BEBA8EAE-BF5A-486C-A8C5-ECC9F3942E4B}">
                  <a14:imgProps xmlns:a14="http://schemas.microsoft.com/office/drawing/2010/main">
                    <a14:imgLayer r:embed="rId5">
                      <a14:imgEffect>
                        <a14:brightnessContrast bright="1000"/>
                      </a14:imgEffect>
                    </a14:imgLayer>
                  </a14:imgProps>
                </a:ext>
              </a:extLst>
            </a:blip>
            <a:srcRect/>
            <a:stretch>
              <a:fillRect l="-496663" r="-133344"/>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2">
            <a:extLst>
              <a:ext uri="{FF2B5EF4-FFF2-40B4-BE49-F238E27FC236}">
                <a16:creationId xmlns:a16="http://schemas.microsoft.com/office/drawing/2014/main" id="{27721A6C-9F31-44FD-968A-87CAF0B4C982}"/>
              </a:ext>
            </a:extLst>
          </p:cNvPr>
          <p:cNvSpPr>
            <a:spLocks noGrp="1"/>
          </p:cNvSpPr>
          <p:nvPr>
            <p:ph type="body" sz="quarter" idx="13"/>
          </p:nvPr>
        </p:nvSpPr>
        <p:spPr>
          <a:xfrm>
            <a:off x="133891" y="2999183"/>
            <a:ext cx="21241866" cy="8689233"/>
          </a:xfrm>
          <a:prstGeom prst="rect">
            <a:avLst/>
          </a:prstGeom>
        </p:spPr>
        <p:txBody>
          <a:bodyPr lIns="914400" tIns="0" rIns="0" bIns="0" anchor="t" anchorCtr="0"/>
          <a:lstStyle>
            <a:lvl1pPr marL="0" indent="0" algn="l">
              <a:buNone/>
              <a:defRPr sz="4000">
                <a:solidFill>
                  <a:schemeClr val="tx2"/>
                </a:solidFill>
                <a:latin typeface="Arial" charset="0"/>
                <a:ea typeface="Arial" charset="0"/>
                <a:cs typeface="Arial" charset="0"/>
              </a:defRPr>
            </a:lvl1pPr>
          </a:lstStyle>
          <a:p>
            <a:pPr lvl="0"/>
            <a:endParaRPr lang="en-US" dirty="0"/>
          </a:p>
        </p:txBody>
      </p:sp>
    </p:spTree>
    <p:extLst>
      <p:ext uri="{BB962C8B-B14F-4D97-AF65-F5344CB8AC3E}">
        <p14:creationId xmlns:p14="http://schemas.microsoft.com/office/powerpoint/2010/main" val="19176876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 1 column half">
  <p:cSld name="Title + 1 column half">
    <p:bg>
      <p:bgPr>
        <a:blipFill dpi="0" rotWithShape="1">
          <a:blip r:embed="rId2">
            <a:lum/>
          </a:blip>
          <a:srcRect/>
          <a:stretch>
            <a:fillRect l="25000" r="-25000"/>
          </a:stretch>
        </a:blipFill>
        <a:effectLst/>
      </p:bgPr>
    </p:bg>
    <p:spTree>
      <p:nvGrpSpPr>
        <p:cNvPr id="1" name="Shape 33"/>
        <p:cNvGrpSpPr/>
        <p:nvPr/>
      </p:nvGrpSpPr>
      <p:grpSpPr>
        <a:xfrm>
          <a:off x="0" y="0"/>
          <a:ext cx="0" cy="0"/>
          <a:chOff x="0" y="0"/>
          <a:chExt cx="0" cy="0"/>
        </a:xfrm>
      </p:grpSpPr>
      <p:sp>
        <p:nvSpPr>
          <p:cNvPr id="34" name="Google Shape;34;p6"/>
          <p:cNvSpPr/>
          <p:nvPr/>
        </p:nvSpPr>
        <p:spPr>
          <a:xfrm rot="10800000" flipH="1">
            <a:off x="12117911" y="-13"/>
            <a:ext cx="395251" cy="137160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243800" tIns="121867" rIns="243800" bIns="121867" anchor="ctr" anchorCtr="0">
            <a:noAutofit/>
          </a:bodyPr>
          <a:lstStyle/>
          <a:p>
            <a:pPr marL="0" marR="0" lvl="0" indent="0" algn="ctr" rtl="0">
              <a:spcBef>
                <a:spcPts val="0"/>
              </a:spcBef>
              <a:spcAft>
                <a:spcPts val="0"/>
              </a:spcAft>
              <a:buNone/>
            </a:pPr>
            <a:endParaRPr sz="4800">
              <a:solidFill>
                <a:srgbClr val="FFFFFF"/>
              </a:solidFill>
              <a:latin typeface="Calibri"/>
              <a:ea typeface="Calibri"/>
              <a:cs typeface="Calibri"/>
              <a:sym typeface="Calibri"/>
            </a:endParaRPr>
          </a:p>
        </p:txBody>
      </p:sp>
      <p:sp>
        <p:nvSpPr>
          <p:cNvPr id="35" name="Google Shape;35;p6"/>
          <p:cNvSpPr/>
          <p:nvPr/>
        </p:nvSpPr>
        <p:spPr>
          <a:xfrm>
            <a:off x="0" y="0"/>
            <a:ext cx="12193588" cy="13716000"/>
          </a:xfrm>
          <a:prstGeom prst="rect">
            <a:avLst/>
          </a:prstGeom>
          <a:solidFill>
            <a:srgbClr val="FFFFFF"/>
          </a:solidFill>
          <a:ln>
            <a:noFill/>
          </a:ln>
        </p:spPr>
        <p:txBody>
          <a:bodyPr spcFirstLastPara="1" wrap="square" lIns="243800" tIns="243800" rIns="243800" bIns="243800" anchor="ctr" anchorCtr="0">
            <a:noAutofit/>
          </a:bodyPr>
          <a:lstStyle/>
          <a:p>
            <a:pPr marL="0" lvl="0" indent="0">
              <a:spcBef>
                <a:spcPts val="0"/>
              </a:spcBef>
              <a:spcAft>
                <a:spcPts val="0"/>
              </a:spcAft>
              <a:buNone/>
            </a:pPr>
            <a:endParaRPr sz="9600"/>
          </a:p>
        </p:txBody>
      </p:sp>
      <p:sp>
        <p:nvSpPr>
          <p:cNvPr id="37" name="Google Shape;37;p6"/>
          <p:cNvSpPr txBox="1">
            <a:spLocks noGrp="1"/>
          </p:cNvSpPr>
          <p:nvPr>
            <p:ph type="title"/>
          </p:nvPr>
        </p:nvSpPr>
        <p:spPr>
          <a:xfrm>
            <a:off x="1571805" y="2185267"/>
            <a:ext cx="9049978" cy="1803200"/>
          </a:xfrm>
          <a:prstGeom prst="rect">
            <a:avLst/>
          </a:prstGeom>
        </p:spPr>
        <p:txBody>
          <a:bodyPr spcFirstLastPara="1" wrap="square" lIns="91425" tIns="91425" rIns="91425" bIns="91425" anchor="b" anchorCtr="0"/>
          <a:lstStyle>
            <a:lvl1pPr lvl="0" algn="l" rtl="0">
              <a:spcBef>
                <a:spcPts val="0"/>
              </a:spcBef>
              <a:spcAft>
                <a:spcPts val="0"/>
              </a:spcAft>
              <a:buSzPts val="1600"/>
              <a:buNone/>
              <a:defRPr sz="4800">
                <a:solidFill>
                  <a:schemeClr val="tx1"/>
                </a:solidFill>
                <a:latin typeface="Georgia Bold" charset="0"/>
                <a:ea typeface="Georgia Bold" charset="0"/>
                <a:cs typeface="Georgia Bold" charset="0"/>
              </a:defRPr>
            </a:lvl1pPr>
            <a:lvl2pPr lvl="1" algn="l" rtl="0">
              <a:spcBef>
                <a:spcPts val="0"/>
              </a:spcBef>
              <a:spcAft>
                <a:spcPts val="0"/>
              </a:spcAft>
              <a:buSzPts val="1600"/>
              <a:buNone/>
              <a:defRPr/>
            </a:lvl2pPr>
            <a:lvl3pPr lvl="2" algn="l" rtl="0">
              <a:spcBef>
                <a:spcPts val="0"/>
              </a:spcBef>
              <a:spcAft>
                <a:spcPts val="0"/>
              </a:spcAft>
              <a:buSzPts val="1600"/>
              <a:buNone/>
              <a:defRPr/>
            </a:lvl3pPr>
            <a:lvl4pPr lvl="3" algn="l" rtl="0">
              <a:spcBef>
                <a:spcPts val="0"/>
              </a:spcBef>
              <a:spcAft>
                <a:spcPts val="0"/>
              </a:spcAft>
              <a:buSzPts val="1600"/>
              <a:buNone/>
              <a:defRPr/>
            </a:lvl4pPr>
            <a:lvl5pPr lvl="4" algn="l" rtl="0">
              <a:spcBef>
                <a:spcPts val="0"/>
              </a:spcBef>
              <a:spcAft>
                <a:spcPts val="0"/>
              </a:spcAft>
              <a:buSzPts val="1600"/>
              <a:buNone/>
              <a:defRPr/>
            </a:lvl5pPr>
            <a:lvl6pPr lvl="5" algn="l" rtl="0">
              <a:spcBef>
                <a:spcPts val="0"/>
              </a:spcBef>
              <a:spcAft>
                <a:spcPts val="0"/>
              </a:spcAft>
              <a:buSzPts val="1600"/>
              <a:buNone/>
              <a:defRPr/>
            </a:lvl6pPr>
            <a:lvl7pPr lvl="6" algn="l" rtl="0">
              <a:spcBef>
                <a:spcPts val="0"/>
              </a:spcBef>
              <a:spcAft>
                <a:spcPts val="0"/>
              </a:spcAft>
              <a:buSzPts val="1600"/>
              <a:buNone/>
              <a:defRPr/>
            </a:lvl7pPr>
            <a:lvl8pPr lvl="7" algn="l" rtl="0">
              <a:spcBef>
                <a:spcPts val="0"/>
              </a:spcBef>
              <a:spcAft>
                <a:spcPts val="0"/>
              </a:spcAft>
              <a:buSzPts val="1600"/>
              <a:buNone/>
              <a:defRPr/>
            </a:lvl8pPr>
            <a:lvl9pPr lvl="8" algn="l" rtl="0">
              <a:spcBef>
                <a:spcPts val="0"/>
              </a:spcBef>
              <a:spcAft>
                <a:spcPts val="0"/>
              </a:spcAft>
              <a:buSzPts val="1600"/>
              <a:buNone/>
              <a:defRPr/>
            </a:lvl9pPr>
          </a:lstStyle>
          <a:p>
            <a:endParaRPr dirty="0"/>
          </a:p>
        </p:txBody>
      </p:sp>
      <p:sp>
        <p:nvSpPr>
          <p:cNvPr id="38" name="Google Shape;38;p6"/>
          <p:cNvSpPr txBox="1">
            <a:spLocks noGrp="1"/>
          </p:cNvSpPr>
          <p:nvPr>
            <p:ph type="body" idx="1"/>
          </p:nvPr>
        </p:nvSpPr>
        <p:spPr>
          <a:xfrm>
            <a:off x="1583073" y="4050400"/>
            <a:ext cx="9049978" cy="7071200"/>
          </a:xfrm>
          <a:prstGeom prst="rect">
            <a:avLst/>
          </a:prstGeom>
        </p:spPr>
        <p:txBody>
          <a:bodyPr spcFirstLastPara="1" wrap="square" lIns="91425" tIns="91425" rIns="91425" bIns="91425" anchor="t" anchorCtr="0"/>
          <a:lstStyle>
            <a:lvl1pPr marL="1219215" lvl="0" indent="-880544" rtl="0">
              <a:spcBef>
                <a:spcPts val="1600"/>
              </a:spcBef>
              <a:spcAft>
                <a:spcPts val="0"/>
              </a:spcAft>
              <a:buSzPts val="1600"/>
              <a:buChar char="∙"/>
              <a:defRPr>
                <a:solidFill>
                  <a:schemeClr val="tx1"/>
                </a:solidFill>
                <a:latin typeface="Trebuchet MS" charset="0"/>
                <a:ea typeface="Trebuchet MS" charset="0"/>
                <a:cs typeface="Trebuchet MS" charset="0"/>
              </a:defRPr>
            </a:lvl1pPr>
            <a:lvl2pPr marL="2438430" lvl="1" indent="-880544" rtl="0">
              <a:spcBef>
                <a:spcPts val="0"/>
              </a:spcBef>
              <a:spcAft>
                <a:spcPts val="0"/>
              </a:spcAft>
              <a:buSzPts val="1600"/>
              <a:buChar char="∙"/>
              <a:defRPr/>
            </a:lvl2pPr>
            <a:lvl3pPr marL="3657646" lvl="2" indent="-880544" rtl="0">
              <a:spcBef>
                <a:spcPts val="0"/>
              </a:spcBef>
              <a:spcAft>
                <a:spcPts val="0"/>
              </a:spcAft>
              <a:buSzPts val="1600"/>
              <a:buChar char="∙"/>
              <a:defRPr/>
            </a:lvl3pPr>
            <a:lvl4pPr marL="4876861" lvl="3" indent="-880544" rtl="0">
              <a:spcBef>
                <a:spcPts val="0"/>
              </a:spcBef>
              <a:spcAft>
                <a:spcPts val="0"/>
              </a:spcAft>
              <a:buSzPts val="1600"/>
              <a:buChar char="∙"/>
              <a:defRPr/>
            </a:lvl4pPr>
            <a:lvl5pPr marL="6096076" lvl="4" indent="-880544" rtl="0">
              <a:spcBef>
                <a:spcPts val="0"/>
              </a:spcBef>
              <a:spcAft>
                <a:spcPts val="0"/>
              </a:spcAft>
              <a:buSzPts val="1600"/>
              <a:buChar char="∙"/>
              <a:defRPr/>
            </a:lvl5pPr>
            <a:lvl6pPr marL="7315291" lvl="5" indent="-880544" rtl="0">
              <a:spcBef>
                <a:spcPts val="0"/>
              </a:spcBef>
              <a:spcAft>
                <a:spcPts val="0"/>
              </a:spcAft>
              <a:buSzPts val="1600"/>
              <a:buChar char="∙"/>
              <a:defRPr/>
            </a:lvl6pPr>
            <a:lvl7pPr marL="8534507" lvl="6" indent="-880544" rtl="0">
              <a:spcBef>
                <a:spcPts val="0"/>
              </a:spcBef>
              <a:spcAft>
                <a:spcPts val="0"/>
              </a:spcAft>
              <a:buSzPts val="1600"/>
              <a:buChar char="∙"/>
              <a:defRPr/>
            </a:lvl7pPr>
            <a:lvl8pPr marL="9753722" lvl="7" indent="-880544" rtl="0">
              <a:spcBef>
                <a:spcPts val="0"/>
              </a:spcBef>
              <a:spcAft>
                <a:spcPts val="0"/>
              </a:spcAft>
              <a:buSzPts val="1600"/>
              <a:buChar char="∙"/>
              <a:defRPr/>
            </a:lvl8pPr>
            <a:lvl9pPr marL="10972937" lvl="8" indent="-880544" rtl="0">
              <a:spcBef>
                <a:spcPts val="0"/>
              </a:spcBef>
              <a:spcAft>
                <a:spcPts val="0"/>
              </a:spcAft>
              <a:buSzPts val="1600"/>
              <a:buChar char="∙"/>
              <a:defRPr/>
            </a:lvl9pPr>
          </a:lstStyle>
          <a:p>
            <a:endParaRPr dirty="0"/>
          </a:p>
        </p:txBody>
      </p:sp>
      <p:cxnSp>
        <p:nvCxnSpPr>
          <p:cNvPr id="8" name="Google Shape;29;p5">
            <a:extLst>
              <a:ext uri="{FF2B5EF4-FFF2-40B4-BE49-F238E27FC236}">
                <a16:creationId xmlns:a16="http://schemas.microsoft.com/office/drawing/2014/main" id="{FEDEA44F-4951-514F-A663-E9D1303EF763}"/>
              </a:ext>
            </a:extLst>
          </p:cNvPr>
          <p:cNvCxnSpPr>
            <a:cxnSpLocks/>
          </p:cNvCxnSpPr>
          <p:nvPr userDrawn="1"/>
        </p:nvCxnSpPr>
        <p:spPr>
          <a:xfrm>
            <a:off x="1571806" y="11819075"/>
            <a:ext cx="9050381" cy="0"/>
          </a:xfrm>
          <a:prstGeom prst="straightConnector1">
            <a:avLst/>
          </a:prstGeom>
          <a:noFill/>
          <a:ln w="9525" cap="flat" cmpd="sng">
            <a:solidFill>
              <a:srgbClr val="D9D9D9"/>
            </a:solidFill>
            <a:prstDash val="solid"/>
            <a:round/>
            <a:headEnd type="none" w="med" len="med"/>
            <a:tailEnd type="none" w="med" len="med"/>
          </a:ln>
        </p:spPr>
      </p:cxnSp>
      <p:sp>
        <p:nvSpPr>
          <p:cNvPr id="9" name="Google Shape;32;p5">
            <a:extLst>
              <a:ext uri="{FF2B5EF4-FFF2-40B4-BE49-F238E27FC236}">
                <a16:creationId xmlns:a16="http://schemas.microsoft.com/office/drawing/2014/main" id="{EAD29639-FF9A-5E44-809A-7AC25BE201F5}"/>
              </a:ext>
            </a:extLst>
          </p:cNvPr>
          <p:cNvSpPr txBox="1">
            <a:spLocks/>
          </p:cNvSpPr>
          <p:nvPr userDrawn="1"/>
        </p:nvSpPr>
        <p:spPr>
          <a:xfrm>
            <a:off x="8840498" y="12388760"/>
            <a:ext cx="1781688" cy="879200"/>
          </a:xfrm>
          <a:prstGeom prst="rect">
            <a:avLst/>
          </a:prstGeom>
          <a:solidFill>
            <a:schemeClr val="bg1"/>
          </a:solidFill>
        </p:spPr>
        <p:txBody>
          <a:bodyPr spcFirstLastPara="1" wrap="square" lIns="243800" tIns="243800" rIns="243800" bIns="243800" anchor="ctr" anchorCtr="1">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bg1">
                    <a:lumMod val="65000"/>
                  </a:schemeClr>
                </a:solidFill>
                <a:latin typeface="Georgia Bold" charset="0"/>
                <a:ea typeface="Georgia Bold" charset="0"/>
                <a:cs typeface="Georgia Bold" charset="0"/>
                <a:sym typeface="Arial"/>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fld id="{00000000-1234-1234-1234-123412341234}" type="slidenum">
              <a:rPr lang="uk-UA" sz="3733" smtClean="0"/>
              <a:pPr/>
              <a:t>‹#›</a:t>
            </a:fld>
            <a:endParaRPr lang="uk-UA" sz="3733" dirty="0"/>
          </a:p>
        </p:txBody>
      </p:sp>
      <p:pic>
        <p:nvPicPr>
          <p:cNvPr id="10" name="Picture 9">
            <a:extLst>
              <a:ext uri="{FF2B5EF4-FFF2-40B4-BE49-F238E27FC236}">
                <a16:creationId xmlns:a16="http://schemas.microsoft.com/office/drawing/2014/main" id="{6E24E168-0436-7840-AF94-361D9B1756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83073" y="12258801"/>
            <a:ext cx="3003132" cy="1009160"/>
          </a:xfrm>
          <a:prstGeom prst="rect">
            <a:avLst/>
          </a:prstGeom>
        </p:spPr>
      </p:pic>
    </p:spTree>
    <p:extLst>
      <p:ext uri="{BB962C8B-B14F-4D97-AF65-F5344CB8AC3E}">
        <p14:creationId xmlns:p14="http://schemas.microsoft.com/office/powerpoint/2010/main" val="34112968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1 column" userDrawn="1">
  <p:cSld name="1_Title + 1 column">
    <p:bg>
      <p:bgPr>
        <a:solidFill>
          <a:srgbClr val="FFFFFF"/>
        </a:solidFill>
        <a:effectLst/>
      </p:bgPr>
    </p:bg>
    <p:spTree>
      <p:nvGrpSpPr>
        <p:cNvPr id="1" name="Shape 24"/>
        <p:cNvGrpSpPr/>
        <p:nvPr/>
      </p:nvGrpSpPr>
      <p:grpSpPr>
        <a:xfrm>
          <a:off x="0" y="0"/>
          <a:ext cx="0" cy="0"/>
          <a:chOff x="0" y="0"/>
          <a:chExt cx="0" cy="0"/>
        </a:xfrm>
      </p:grpSpPr>
      <p:sp>
        <p:nvSpPr>
          <p:cNvPr id="30" name="Google Shape;30;p5"/>
          <p:cNvSpPr txBox="1">
            <a:spLocks noGrp="1"/>
          </p:cNvSpPr>
          <p:nvPr>
            <p:ph type="title" hasCustomPrompt="1"/>
          </p:nvPr>
        </p:nvSpPr>
        <p:spPr>
          <a:xfrm>
            <a:off x="1583073" y="0"/>
            <a:ext cx="21220363" cy="2438400"/>
          </a:xfrm>
          <a:prstGeom prst="rect">
            <a:avLst/>
          </a:prstGeom>
        </p:spPr>
        <p:txBody>
          <a:bodyPr spcFirstLastPara="1" wrap="square" lIns="91425" tIns="91425" rIns="91425" bIns="91425" anchor="ctr" anchorCtr="1"/>
          <a:lstStyle>
            <a:lvl1pPr lvl="0">
              <a:spcBef>
                <a:spcPts val="0"/>
              </a:spcBef>
              <a:spcAft>
                <a:spcPts val="0"/>
              </a:spcAft>
              <a:buSzPts val="1600"/>
              <a:buNone/>
              <a:defRPr sz="6400">
                <a:solidFill>
                  <a:schemeClr val="tx1"/>
                </a:solidFill>
                <a:latin typeface="Georgia Bold" charset="0"/>
                <a:ea typeface="Georgia Bold" charset="0"/>
                <a:cs typeface="Georgia Bold" charset="0"/>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r>
              <a:rPr lang="en-US" dirty="0"/>
              <a:t>Click to add Title</a:t>
            </a:r>
            <a:endParaRPr dirty="0"/>
          </a:p>
        </p:txBody>
      </p:sp>
      <p:cxnSp>
        <p:nvCxnSpPr>
          <p:cNvPr id="9" name="Google Shape;29;p5">
            <a:extLst>
              <a:ext uri="{FF2B5EF4-FFF2-40B4-BE49-F238E27FC236}">
                <a16:creationId xmlns:a16="http://schemas.microsoft.com/office/drawing/2014/main" id="{551C5170-C532-9540-ADD1-A0E6C80D1AB3}"/>
              </a:ext>
            </a:extLst>
          </p:cNvPr>
          <p:cNvCxnSpPr>
            <a:cxnSpLocks/>
          </p:cNvCxnSpPr>
          <p:nvPr userDrawn="1"/>
        </p:nvCxnSpPr>
        <p:spPr>
          <a:xfrm>
            <a:off x="5344234" y="12836672"/>
            <a:ext cx="13065109" cy="0"/>
          </a:xfrm>
          <a:prstGeom prst="straightConnector1">
            <a:avLst/>
          </a:prstGeom>
          <a:noFill/>
          <a:ln w="9525" cap="flat" cmpd="sng">
            <a:solidFill>
              <a:srgbClr val="D9D9D9"/>
            </a:solidFill>
            <a:prstDash val="solid"/>
            <a:round/>
            <a:headEnd type="none" w="med" len="med"/>
            <a:tailEnd type="none" w="med" len="med"/>
          </a:ln>
        </p:spPr>
      </p:cxnSp>
      <p:sp>
        <p:nvSpPr>
          <p:cNvPr id="10" name="Google Shape;32;p5">
            <a:extLst>
              <a:ext uri="{FF2B5EF4-FFF2-40B4-BE49-F238E27FC236}">
                <a16:creationId xmlns:a16="http://schemas.microsoft.com/office/drawing/2014/main" id="{EF6CF9FF-1A91-B147-9B75-1929DAE941E1}"/>
              </a:ext>
            </a:extLst>
          </p:cNvPr>
          <p:cNvSpPr txBox="1">
            <a:spLocks noGrp="1"/>
          </p:cNvSpPr>
          <p:nvPr>
            <p:ph type="sldNum" idx="12"/>
          </p:nvPr>
        </p:nvSpPr>
        <p:spPr>
          <a:xfrm>
            <a:off x="11302744" y="12389667"/>
            <a:ext cx="1781688" cy="879200"/>
          </a:xfrm>
          <a:prstGeom prst="rect">
            <a:avLst/>
          </a:prstGeom>
          <a:solidFill>
            <a:schemeClr val="bg1"/>
          </a:solidFill>
        </p:spPr>
        <p:txBody>
          <a:bodyPr spcFirstLastPara="1" wrap="square" lIns="91425" tIns="91425" rIns="91425" bIns="91425" anchor="ctr" anchorCtr="1">
            <a:noAutofit/>
          </a:bodyPr>
          <a:lstStyle>
            <a:lvl1pPr lvl="0">
              <a:buNone/>
              <a:defRPr>
                <a:solidFill>
                  <a:schemeClr val="bg1">
                    <a:lumMod val="65000"/>
                  </a:schemeClr>
                </a:solidFill>
                <a:latin typeface="Georgia Bold" charset="0"/>
                <a:ea typeface="Georgia Bold" charset="0"/>
                <a:cs typeface="Georgia Bold"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uk-UA" smtClean="0"/>
              <a:pPr/>
              <a:t>‹#›</a:t>
            </a:fld>
            <a:endParaRPr lang="uk-UA" dirty="0"/>
          </a:p>
        </p:txBody>
      </p:sp>
      <p:pic>
        <p:nvPicPr>
          <p:cNvPr id="11" name="Picture 10">
            <a:extLst>
              <a:ext uri="{FF2B5EF4-FFF2-40B4-BE49-F238E27FC236}">
                <a16:creationId xmlns:a16="http://schemas.microsoft.com/office/drawing/2014/main" id="{AF872181-7C1E-D245-9E3C-E3EFB5D3D0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3073" y="12258801"/>
            <a:ext cx="3003132" cy="1009160"/>
          </a:xfrm>
          <a:prstGeom prst="rect">
            <a:avLst/>
          </a:prstGeom>
        </p:spPr>
      </p:pic>
      <p:pic>
        <p:nvPicPr>
          <p:cNvPr id="2" name="Picture 1">
            <a:extLst>
              <a:ext uri="{FF2B5EF4-FFF2-40B4-BE49-F238E27FC236}">
                <a16:creationId xmlns:a16="http://schemas.microsoft.com/office/drawing/2014/main" id="{EB6B8531-555E-EB45-BEF9-42B3FD8DA885}"/>
              </a:ext>
            </a:extLst>
          </p:cNvPr>
          <p:cNvPicPr>
            <a:picLocks noChangeAspect="1"/>
          </p:cNvPicPr>
          <p:nvPr userDrawn="1"/>
        </p:nvPicPr>
        <p:blipFill>
          <a:blip r:embed="rId3"/>
          <a:stretch>
            <a:fillRect/>
          </a:stretch>
        </p:blipFill>
        <p:spPr>
          <a:xfrm>
            <a:off x="18847448" y="12540524"/>
            <a:ext cx="3955987" cy="577485"/>
          </a:xfrm>
          <a:prstGeom prst="rect">
            <a:avLst/>
          </a:prstGeom>
        </p:spPr>
      </p:pic>
      <p:sp>
        <p:nvSpPr>
          <p:cNvPr id="13" name="Google Shape;57;p8">
            <a:extLst>
              <a:ext uri="{FF2B5EF4-FFF2-40B4-BE49-F238E27FC236}">
                <a16:creationId xmlns:a16="http://schemas.microsoft.com/office/drawing/2014/main" id="{37840F00-D6F2-0649-BBE0-C2032BF8D450}"/>
              </a:ext>
            </a:extLst>
          </p:cNvPr>
          <p:cNvSpPr txBox="1">
            <a:spLocks noGrp="1"/>
          </p:cNvSpPr>
          <p:nvPr>
            <p:ph type="body" idx="1"/>
          </p:nvPr>
        </p:nvSpPr>
        <p:spPr>
          <a:xfrm>
            <a:off x="1583073" y="3606400"/>
            <a:ext cx="6784883" cy="8328000"/>
          </a:xfrm>
          <a:prstGeom prst="rect">
            <a:avLst/>
          </a:prstGeom>
        </p:spPr>
        <p:txBody>
          <a:bodyPr spcFirstLastPara="1" wrap="square" lIns="91425" tIns="91425" rIns="91425" bIns="91425" anchor="t" anchorCtr="0"/>
          <a:lstStyle>
            <a:lvl1pPr marL="1219215" lvl="0" indent="-846677" rtl="0">
              <a:spcBef>
                <a:spcPts val="1600"/>
              </a:spcBef>
              <a:spcAft>
                <a:spcPts val="0"/>
              </a:spcAft>
              <a:buSzPts val="1400"/>
              <a:buChar char="∙"/>
              <a:defRPr sz="3733">
                <a:solidFill>
                  <a:schemeClr val="tx1"/>
                </a:solidFill>
                <a:latin typeface="Trebuchet MS" charset="0"/>
                <a:ea typeface="Trebuchet MS" charset="0"/>
                <a:cs typeface="Trebuchet MS" charset="0"/>
              </a:defRPr>
            </a:lvl1pPr>
            <a:lvl2pPr marL="2438430" lvl="1" indent="-846677" rtl="0">
              <a:spcBef>
                <a:spcPts val="0"/>
              </a:spcBef>
              <a:spcAft>
                <a:spcPts val="0"/>
              </a:spcAft>
              <a:buSzPts val="1400"/>
              <a:buChar char="∙"/>
              <a:defRPr sz="3733"/>
            </a:lvl2pPr>
            <a:lvl3pPr marL="3657646" lvl="2" indent="-846677" rtl="0">
              <a:spcBef>
                <a:spcPts val="0"/>
              </a:spcBef>
              <a:spcAft>
                <a:spcPts val="0"/>
              </a:spcAft>
              <a:buSzPts val="1400"/>
              <a:buChar char="∙"/>
              <a:defRPr sz="3733"/>
            </a:lvl3pPr>
            <a:lvl4pPr marL="4876861" lvl="3" indent="-846677" rtl="0">
              <a:spcBef>
                <a:spcPts val="0"/>
              </a:spcBef>
              <a:spcAft>
                <a:spcPts val="0"/>
              </a:spcAft>
              <a:buSzPts val="1400"/>
              <a:buChar char="∙"/>
              <a:defRPr sz="3733"/>
            </a:lvl4pPr>
            <a:lvl5pPr marL="6096076" lvl="4" indent="-846677" rtl="0">
              <a:spcBef>
                <a:spcPts val="0"/>
              </a:spcBef>
              <a:spcAft>
                <a:spcPts val="0"/>
              </a:spcAft>
              <a:buSzPts val="1400"/>
              <a:buChar char="∙"/>
              <a:defRPr sz="3733"/>
            </a:lvl5pPr>
            <a:lvl6pPr marL="7315291" lvl="5" indent="-846677" rtl="0">
              <a:spcBef>
                <a:spcPts val="0"/>
              </a:spcBef>
              <a:spcAft>
                <a:spcPts val="0"/>
              </a:spcAft>
              <a:buSzPts val="1400"/>
              <a:buChar char="∙"/>
              <a:defRPr sz="3733"/>
            </a:lvl6pPr>
            <a:lvl7pPr marL="8534507" lvl="6" indent="-846677" rtl="0">
              <a:spcBef>
                <a:spcPts val="0"/>
              </a:spcBef>
              <a:spcAft>
                <a:spcPts val="0"/>
              </a:spcAft>
              <a:buSzPts val="1400"/>
              <a:buChar char="∙"/>
              <a:defRPr sz="3733"/>
            </a:lvl7pPr>
            <a:lvl8pPr marL="9753722" lvl="7" indent="-846677" rtl="0">
              <a:spcBef>
                <a:spcPts val="0"/>
              </a:spcBef>
              <a:spcAft>
                <a:spcPts val="0"/>
              </a:spcAft>
              <a:buSzPts val="1400"/>
              <a:buChar char="∙"/>
              <a:defRPr sz="3733"/>
            </a:lvl8pPr>
            <a:lvl9pPr marL="10972937" lvl="8" indent="-846677" rtl="0">
              <a:spcBef>
                <a:spcPts val="0"/>
              </a:spcBef>
              <a:spcAft>
                <a:spcPts val="0"/>
              </a:spcAft>
              <a:buSzPts val="1400"/>
              <a:buChar char="∙"/>
              <a:defRPr sz="3733"/>
            </a:lvl9pPr>
          </a:lstStyle>
          <a:p>
            <a:endParaRPr dirty="0"/>
          </a:p>
        </p:txBody>
      </p:sp>
      <p:sp>
        <p:nvSpPr>
          <p:cNvPr id="14" name="Google Shape;58;p8">
            <a:extLst>
              <a:ext uri="{FF2B5EF4-FFF2-40B4-BE49-F238E27FC236}">
                <a16:creationId xmlns:a16="http://schemas.microsoft.com/office/drawing/2014/main" id="{451F2844-6292-814D-B1E1-202044C41940}"/>
              </a:ext>
            </a:extLst>
          </p:cNvPr>
          <p:cNvSpPr txBox="1">
            <a:spLocks noGrp="1"/>
          </p:cNvSpPr>
          <p:nvPr>
            <p:ph type="body" idx="2"/>
          </p:nvPr>
        </p:nvSpPr>
        <p:spPr>
          <a:xfrm>
            <a:off x="8715586" y="3606400"/>
            <a:ext cx="6784883" cy="8328000"/>
          </a:xfrm>
          <a:prstGeom prst="rect">
            <a:avLst/>
          </a:prstGeom>
        </p:spPr>
        <p:txBody>
          <a:bodyPr spcFirstLastPara="1" wrap="square" lIns="91425" tIns="91425" rIns="91425" bIns="91425" anchor="t" anchorCtr="0"/>
          <a:lstStyle>
            <a:lvl1pPr marL="1219215" lvl="0" indent="-846677" rtl="0">
              <a:spcBef>
                <a:spcPts val="1600"/>
              </a:spcBef>
              <a:spcAft>
                <a:spcPts val="0"/>
              </a:spcAft>
              <a:buSzPts val="1400"/>
              <a:buChar char="∙"/>
              <a:defRPr sz="3733">
                <a:solidFill>
                  <a:schemeClr val="tx1"/>
                </a:solidFill>
                <a:latin typeface="Trebuchet MS" charset="0"/>
                <a:ea typeface="Trebuchet MS" charset="0"/>
                <a:cs typeface="Trebuchet MS" charset="0"/>
              </a:defRPr>
            </a:lvl1pPr>
            <a:lvl2pPr marL="2438430" lvl="1" indent="-846677" rtl="0">
              <a:spcBef>
                <a:spcPts val="0"/>
              </a:spcBef>
              <a:spcAft>
                <a:spcPts val="0"/>
              </a:spcAft>
              <a:buSzPts val="1400"/>
              <a:buChar char="∙"/>
              <a:defRPr sz="3733"/>
            </a:lvl2pPr>
            <a:lvl3pPr marL="3657646" lvl="2" indent="-846677" rtl="0">
              <a:spcBef>
                <a:spcPts val="0"/>
              </a:spcBef>
              <a:spcAft>
                <a:spcPts val="0"/>
              </a:spcAft>
              <a:buSzPts val="1400"/>
              <a:buChar char="∙"/>
              <a:defRPr sz="3733"/>
            </a:lvl3pPr>
            <a:lvl4pPr marL="4876861" lvl="3" indent="-846677" rtl="0">
              <a:spcBef>
                <a:spcPts val="0"/>
              </a:spcBef>
              <a:spcAft>
                <a:spcPts val="0"/>
              </a:spcAft>
              <a:buSzPts val="1400"/>
              <a:buChar char="∙"/>
              <a:defRPr sz="3733"/>
            </a:lvl4pPr>
            <a:lvl5pPr marL="6096076" lvl="4" indent="-846677" rtl="0">
              <a:spcBef>
                <a:spcPts val="0"/>
              </a:spcBef>
              <a:spcAft>
                <a:spcPts val="0"/>
              </a:spcAft>
              <a:buSzPts val="1400"/>
              <a:buChar char="∙"/>
              <a:defRPr sz="3733"/>
            </a:lvl5pPr>
            <a:lvl6pPr marL="7315291" lvl="5" indent="-846677" rtl="0">
              <a:spcBef>
                <a:spcPts val="0"/>
              </a:spcBef>
              <a:spcAft>
                <a:spcPts val="0"/>
              </a:spcAft>
              <a:buSzPts val="1400"/>
              <a:buChar char="∙"/>
              <a:defRPr sz="3733"/>
            </a:lvl6pPr>
            <a:lvl7pPr marL="8534507" lvl="6" indent="-846677" rtl="0">
              <a:spcBef>
                <a:spcPts val="0"/>
              </a:spcBef>
              <a:spcAft>
                <a:spcPts val="0"/>
              </a:spcAft>
              <a:buSzPts val="1400"/>
              <a:buChar char="∙"/>
              <a:defRPr sz="3733"/>
            </a:lvl7pPr>
            <a:lvl8pPr marL="9753722" lvl="7" indent="-846677" rtl="0">
              <a:spcBef>
                <a:spcPts val="0"/>
              </a:spcBef>
              <a:spcAft>
                <a:spcPts val="0"/>
              </a:spcAft>
              <a:buSzPts val="1400"/>
              <a:buChar char="∙"/>
              <a:defRPr sz="3733"/>
            </a:lvl8pPr>
            <a:lvl9pPr marL="10972937" lvl="8" indent="-846677" rtl="0">
              <a:spcBef>
                <a:spcPts val="0"/>
              </a:spcBef>
              <a:spcAft>
                <a:spcPts val="0"/>
              </a:spcAft>
              <a:buSzPts val="1400"/>
              <a:buChar char="∙"/>
              <a:defRPr sz="3733"/>
            </a:lvl9pPr>
          </a:lstStyle>
          <a:p>
            <a:endParaRPr dirty="0"/>
          </a:p>
        </p:txBody>
      </p:sp>
      <p:sp>
        <p:nvSpPr>
          <p:cNvPr id="15" name="Google Shape;59;p8">
            <a:extLst>
              <a:ext uri="{FF2B5EF4-FFF2-40B4-BE49-F238E27FC236}">
                <a16:creationId xmlns:a16="http://schemas.microsoft.com/office/drawing/2014/main" id="{82CAD925-9BFF-AF47-A94C-56639C1B4764}"/>
              </a:ext>
            </a:extLst>
          </p:cNvPr>
          <p:cNvSpPr txBox="1">
            <a:spLocks noGrp="1"/>
          </p:cNvSpPr>
          <p:nvPr>
            <p:ph type="body" idx="3"/>
          </p:nvPr>
        </p:nvSpPr>
        <p:spPr>
          <a:xfrm>
            <a:off x="15848101" y="3606400"/>
            <a:ext cx="6784883" cy="8328000"/>
          </a:xfrm>
          <a:prstGeom prst="rect">
            <a:avLst/>
          </a:prstGeom>
        </p:spPr>
        <p:txBody>
          <a:bodyPr spcFirstLastPara="1" wrap="square" lIns="91425" tIns="91425" rIns="91425" bIns="91425" anchor="t" anchorCtr="0"/>
          <a:lstStyle>
            <a:lvl1pPr marL="1219215" lvl="0" indent="-846677" rtl="0">
              <a:spcBef>
                <a:spcPts val="1600"/>
              </a:spcBef>
              <a:spcAft>
                <a:spcPts val="0"/>
              </a:spcAft>
              <a:buSzPts val="1400"/>
              <a:buChar char="∙"/>
              <a:defRPr sz="3733">
                <a:solidFill>
                  <a:schemeClr val="tx1"/>
                </a:solidFill>
                <a:latin typeface="Trebuchet MS" charset="0"/>
                <a:ea typeface="Trebuchet MS" charset="0"/>
                <a:cs typeface="Trebuchet MS" charset="0"/>
              </a:defRPr>
            </a:lvl1pPr>
            <a:lvl2pPr marL="2438430" lvl="1" indent="-846677" rtl="0">
              <a:spcBef>
                <a:spcPts val="0"/>
              </a:spcBef>
              <a:spcAft>
                <a:spcPts val="0"/>
              </a:spcAft>
              <a:buSzPts val="1400"/>
              <a:buChar char="∙"/>
              <a:defRPr sz="3733"/>
            </a:lvl2pPr>
            <a:lvl3pPr marL="3657646" lvl="2" indent="-846677" rtl="0">
              <a:spcBef>
                <a:spcPts val="0"/>
              </a:spcBef>
              <a:spcAft>
                <a:spcPts val="0"/>
              </a:spcAft>
              <a:buSzPts val="1400"/>
              <a:buChar char="∙"/>
              <a:defRPr sz="3733"/>
            </a:lvl3pPr>
            <a:lvl4pPr marL="4876861" lvl="3" indent="-846677" rtl="0">
              <a:spcBef>
                <a:spcPts val="0"/>
              </a:spcBef>
              <a:spcAft>
                <a:spcPts val="0"/>
              </a:spcAft>
              <a:buSzPts val="1400"/>
              <a:buChar char="∙"/>
              <a:defRPr sz="3733"/>
            </a:lvl4pPr>
            <a:lvl5pPr marL="6096076" lvl="4" indent="-846677" rtl="0">
              <a:spcBef>
                <a:spcPts val="0"/>
              </a:spcBef>
              <a:spcAft>
                <a:spcPts val="0"/>
              </a:spcAft>
              <a:buSzPts val="1400"/>
              <a:buChar char="∙"/>
              <a:defRPr sz="3733"/>
            </a:lvl5pPr>
            <a:lvl6pPr marL="7315291" lvl="5" indent="-846677" rtl="0">
              <a:spcBef>
                <a:spcPts val="0"/>
              </a:spcBef>
              <a:spcAft>
                <a:spcPts val="0"/>
              </a:spcAft>
              <a:buSzPts val="1400"/>
              <a:buChar char="∙"/>
              <a:defRPr sz="3733"/>
            </a:lvl6pPr>
            <a:lvl7pPr marL="8534507" lvl="6" indent="-846677" rtl="0">
              <a:spcBef>
                <a:spcPts val="0"/>
              </a:spcBef>
              <a:spcAft>
                <a:spcPts val="0"/>
              </a:spcAft>
              <a:buSzPts val="1400"/>
              <a:buChar char="∙"/>
              <a:defRPr sz="3733"/>
            </a:lvl7pPr>
            <a:lvl8pPr marL="9753722" lvl="7" indent="-846677" rtl="0">
              <a:spcBef>
                <a:spcPts val="0"/>
              </a:spcBef>
              <a:spcAft>
                <a:spcPts val="0"/>
              </a:spcAft>
              <a:buSzPts val="1400"/>
              <a:buChar char="∙"/>
              <a:defRPr sz="3733"/>
            </a:lvl8pPr>
            <a:lvl9pPr marL="10972937" lvl="8" indent="-846677" rtl="0">
              <a:spcBef>
                <a:spcPts val="0"/>
              </a:spcBef>
              <a:spcAft>
                <a:spcPts val="0"/>
              </a:spcAft>
              <a:buSzPts val="1400"/>
              <a:buChar char="∙"/>
              <a:defRPr sz="3733"/>
            </a:lvl9pPr>
          </a:lstStyle>
          <a:p>
            <a:endParaRPr dirty="0"/>
          </a:p>
        </p:txBody>
      </p:sp>
    </p:spTree>
    <p:extLst>
      <p:ext uri="{BB962C8B-B14F-4D97-AF65-F5344CB8AC3E}">
        <p14:creationId xmlns:p14="http://schemas.microsoft.com/office/powerpoint/2010/main" val="36945780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1 column" userDrawn="1">
  <p:cSld name="1_Title + 1 column">
    <p:bg>
      <p:bgPr>
        <a:solidFill>
          <a:srgbClr val="FFFFFF"/>
        </a:solidFill>
        <a:effectLst/>
      </p:bgPr>
    </p:bg>
    <p:spTree>
      <p:nvGrpSpPr>
        <p:cNvPr id="1" name="Shape 24"/>
        <p:cNvGrpSpPr/>
        <p:nvPr/>
      </p:nvGrpSpPr>
      <p:grpSpPr>
        <a:xfrm>
          <a:off x="0" y="0"/>
          <a:ext cx="0" cy="0"/>
          <a:chOff x="0" y="0"/>
          <a:chExt cx="0" cy="0"/>
        </a:xfrm>
      </p:grpSpPr>
      <p:sp>
        <p:nvSpPr>
          <p:cNvPr id="30" name="Google Shape;30;p5"/>
          <p:cNvSpPr txBox="1">
            <a:spLocks noGrp="1"/>
          </p:cNvSpPr>
          <p:nvPr>
            <p:ph type="title" hasCustomPrompt="1"/>
          </p:nvPr>
        </p:nvSpPr>
        <p:spPr>
          <a:xfrm>
            <a:off x="1583073" y="0"/>
            <a:ext cx="21220363" cy="2438400"/>
          </a:xfrm>
          <a:prstGeom prst="rect">
            <a:avLst/>
          </a:prstGeom>
        </p:spPr>
        <p:txBody>
          <a:bodyPr spcFirstLastPara="1" wrap="square" lIns="91425" tIns="91425" rIns="91425" bIns="91425" anchor="ctr" anchorCtr="1"/>
          <a:lstStyle>
            <a:lvl1pPr lvl="0">
              <a:spcBef>
                <a:spcPts val="0"/>
              </a:spcBef>
              <a:spcAft>
                <a:spcPts val="0"/>
              </a:spcAft>
              <a:buSzPts val="1600"/>
              <a:buNone/>
              <a:defRPr sz="6400">
                <a:solidFill>
                  <a:schemeClr val="tx1"/>
                </a:solidFill>
                <a:latin typeface="Georgia Bold" charset="0"/>
                <a:ea typeface="Georgia Bold" charset="0"/>
                <a:cs typeface="Georgia Bold" charset="0"/>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r>
              <a:rPr lang="en-US" dirty="0"/>
              <a:t>Click to add Title</a:t>
            </a:r>
            <a:endParaRPr dirty="0"/>
          </a:p>
        </p:txBody>
      </p:sp>
      <p:cxnSp>
        <p:nvCxnSpPr>
          <p:cNvPr id="9" name="Google Shape;29;p5">
            <a:extLst>
              <a:ext uri="{FF2B5EF4-FFF2-40B4-BE49-F238E27FC236}">
                <a16:creationId xmlns:a16="http://schemas.microsoft.com/office/drawing/2014/main" id="{551C5170-C532-9540-ADD1-A0E6C80D1AB3}"/>
              </a:ext>
            </a:extLst>
          </p:cNvPr>
          <p:cNvCxnSpPr>
            <a:cxnSpLocks/>
          </p:cNvCxnSpPr>
          <p:nvPr userDrawn="1"/>
        </p:nvCxnSpPr>
        <p:spPr>
          <a:xfrm>
            <a:off x="5344234" y="12836672"/>
            <a:ext cx="13065109" cy="0"/>
          </a:xfrm>
          <a:prstGeom prst="straightConnector1">
            <a:avLst/>
          </a:prstGeom>
          <a:noFill/>
          <a:ln w="9525" cap="flat" cmpd="sng">
            <a:solidFill>
              <a:srgbClr val="D9D9D9"/>
            </a:solidFill>
            <a:prstDash val="solid"/>
            <a:round/>
            <a:headEnd type="none" w="med" len="med"/>
            <a:tailEnd type="none" w="med" len="med"/>
          </a:ln>
        </p:spPr>
      </p:cxnSp>
      <p:sp>
        <p:nvSpPr>
          <p:cNvPr id="10" name="Google Shape;32;p5">
            <a:extLst>
              <a:ext uri="{FF2B5EF4-FFF2-40B4-BE49-F238E27FC236}">
                <a16:creationId xmlns:a16="http://schemas.microsoft.com/office/drawing/2014/main" id="{EF6CF9FF-1A91-B147-9B75-1929DAE941E1}"/>
              </a:ext>
            </a:extLst>
          </p:cNvPr>
          <p:cNvSpPr txBox="1">
            <a:spLocks noGrp="1"/>
          </p:cNvSpPr>
          <p:nvPr>
            <p:ph type="sldNum" idx="12"/>
          </p:nvPr>
        </p:nvSpPr>
        <p:spPr>
          <a:xfrm>
            <a:off x="11302744" y="12389667"/>
            <a:ext cx="1781688" cy="879200"/>
          </a:xfrm>
          <a:prstGeom prst="rect">
            <a:avLst/>
          </a:prstGeom>
          <a:solidFill>
            <a:schemeClr val="bg1"/>
          </a:solidFill>
        </p:spPr>
        <p:txBody>
          <a:bodyPr spcFirstLastPara="1" wrap="square" lIns="91425" tIns="91425" rIns="91425" bIns="91425" anchor="ctr" anchorCtr="1">
            <a:noAutofit/>
          </a:bodyPr>
          <a:lstStyle>
            <a:lvl1pPr lvl="0">
              <a:buNone/>
              <a:defRPr>
                <a:solidFill>
                  <a:schemeClr val="bg1">
                    <a:lumMod val="65000"/>
                  </a:schemeClr>
                </a:solidFill>
                <a:latin typeface="Georgia Bold" charset="0"/>
                <a:ea typeface="Georgia Bold" charset="0"/>
                <a:cs typeface="Georgia Bold"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uk-UA" smtClean="0"/>
              <a:pPr/>
              <a:t>‹#›</a:t>
            </a:fld>
            <a:endParaRPr lang="uk-UA" dirty="0"/>
          </a:p>
        </p:txBody>
      </p:sp>
      <p:pic>
        <p:nvPicPr>
          <p:cNvPr id="11" name="Picture 10">
            <a:extLst>
              <a:ext uri="{FF2B5EF4-FFF2-40B4-BE49-F238E27FC236}">
                <a16:creationId xmlns:a16="http://schemas.microsoft.com/office/drawing/2014/main" id="{AF872181-7C1E-D245-9E3C-E3EFB5D3D0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3073" y="12258801"/>
            <a:ext cx="3003132" cy="1009160"/>
          </a:xfrm>
          <a:prstGeom prst="rect">
            <a:avLst/>
          </a:prstGeom>
        </p:spPr>
      </p:pic>
      <p:pic>
        <p:nvPicPr>
          <p:cNvPr id="2" name="Picture 1">
            <a:extLst>
              <a:ext uri="{FF2B5EF4-FFF2-40B4-BE49-F238E27FC236}">
                <a16:creationId xmlns:a16="http://schemas.microsoft.com/office/drawing/2014/main" id="{EB6B8531-555E-EB45-BEF9-42B3FD8DA885}"/>
              </a:ext>
            </a:extLst>
          </p:cNvPr>
          <p:cNvPicPr>
            <a:picLocks noChangeAspect="1"/>
          </p:cNvPicPr>
          <p:nvPr userDrawn="1"/>
        </p:nvPicPr>
        <p:blipFill>
          <a:blip r:embed="rId3"/>
          <a:stretch>
            <a:fillRect/>
          </a:stretch>
        </p:blipFill>
        <p:spPr>
          <a:xfrm>
            <a:off x="18847448" y="12540524"/>
            <a:ext cx="3955987" cy="577485"/>
          </a:xfrm>
          <a:prstGeom prst="rect">
            <a:avLst/>
          </a:prstGeom>
        </p:spPr>
      </p:pic>
      <p:sp>
        <p:nvSpPr>
          <p:cNvPr id="8" name="Google Shape;47;p7">
            <a:extLst>
              <a:ext uri="{FF2B5EF4-FFF2-40B4-BE49-F238E27FC236}">
                <a16:creationId xmlns:a16="http://schemas.microsoft.com/office/drawing/2014/main" id="{5B1E5D37-2FA9-D14F-A3CE-15AA942D4CB4}"/>
              </a:ext>
            </a:extLst>
          </p:cNvPr>
          <p:cNvSpPr txBox="1">
            <a:spLocks noGrp="1"/>
          </p:cNvSpPr>
          <p:nvPr>
            <p:ph type="body" idx="1"/>
          </p:nvPr>
        </p:nvSpPr>
        <p:spPr>
          <a:xfrm>
            <a:off x="1583073" y="3606400"/>
            <a:ext cx="10299741" cy="8328000"/>
          </a:xfrm>
          <a:prstGeom prst="rect">
            <a:avLst/>
          </a:prstGeom>
        </p:spPr>
        <p:txBody>
          <a:bodyPr spcFirstLastPara="1" wrap="square" lIns="91425" tIns="91425" rIns="91425" bIns="91425" anchor="t" anchorCtr="0"/>
          <a:lstStyle>
            <a:lvl1pPr marL="1219215" lvl="0" indent="-846677">
              <a:spcBef>
                <a:spcPts val="1600"/>
              </a:spcBef>
              <a:spcAft>
                <a:spcPts val="0"/>
              </a:spcAft>
              <a:buSzPts val="1400"/>
              <a:buChar char="∙"/>
              <a:defRPr sz="3733">
                <a:solidFill>
                  <a:schemeClr val="tx1"/>
                </a:solidFill>
                <a:latin typeface="Trebuchet MS" charset="0"/>
                <a:ea typeface="Trebuchet MS" charset="0"/>
                <a:cs typeface="Trebuchet MS" charset="0"/>
              </a:defRPr>
            </a:lvl1pPr>
            <a:lvl2pPr marL="2438430" lvl="1" indent="-846677">
              <a:spcBef>
                <a:spcPts val="0"/>
              </a:spcBef>
              <a:spcAft>
                <a:spcPts val="0"/>
              </a:spcAft>
              <a:buSzPts val="1400"/>
              <a:buChar char="∙"/>
              <a:defRPr sz="3733"/>
            </a:lvl2pPr>
            <a:lvl3pPr marL="3657646" lvl="2" indent="-846677">
              <a:spcBef>
                <a:spcPts val="0"/>
              </a:spcBef>
              <a:spcAft>
                <a:spcPts val="0"/>
              </a:spcAft>
              <a:buSzPts val="1400"/>
              <a:buChar char="∙"/>
              <a:defRPr sz="3733"/>
            </a:lvl3pPr>
            <a:lvl4pPr marL="4876861" lvl="3" indent="-846677">
              <a:spcBef>
                <a:spcPts val="0"/>
              </a:spcBef>
              <a:spcAft>
                <a:spcPts val="0"/>
              </a:spcAft>
              <a:buSzPts val="1400"/>
              <a:buChar char="∙"/>
              <a:defRPr sz="3733"/>
            </a:lvl4pPr>
            <a:lvl5pPr marL="6096076" lvl="4" indent="-846677">
              <a:spcBef>
                <a:spcPts val="0"/>
              </a:spcBef>
              <a:spcAft>
                <a:spcPts val="0"/>
              </a:spcAft>
              <a:buSzPts val="1400"/>
              <a:buChar char="∙"/>
              <a:defRPr sz="3733"/>
            </a:lvl5pPr>
            <a:lvl6pPr marL="7315291" lvl="5" indent="-846677">
              <a:spcBef>
                <a:spcPts val="0"/>
              </a:spcBef>
              <a:spcAft>
                <a:spcPts val="0"/>
              </a:spcAft>
              <a:buSzPts val="1400"/>
              <a:buChar char="∙"/>
              <a:defRPr sz="3733"/>
            </a:lvl6pPr>
            <a:lvl7pPr marL="8534507" lvl="6" indent="-846677">
              <a:spcBef>
                <a:spcPts val="0"/>
              </a:spcBef>
              <a:spcAft>
                <a:spcPts val="0"/>
              </a:spcAft>
              <a:buSzPts val="1400"/>
              <a:buChar char="∙"/>
              <a:defRPr sz="3733"/>
            </a:lvl7pPr>
            <a:lvl8pPr marL="9753722" lvl="7" indent="-846677">
              <a:spcBef>
                <a:spcPts val="0"/>
              </a:spcBef>
              <a:spcAft>
                <a:spcPts val="0"/>
              </a:spcAft>
              <a:buSzPts val="1400"/>
              <a:buChar char="∙"/>
              <a:defRPr sz="3733"/>
            </a:lvl8pPr>
            <a:lvl9pPr marL="10972937" lvl="8" indent="-846677">
              <a:spcBef>
                <a:spcPts val="0"/>
              </a:spcBef>
              <a:spcAft>
                <a:spcPts val="0"/>
              </a:spcAft>
              <a:buSzPts val="1400"/>
              <a:buChar char="∙"/>
              <a:defRPr sz="3733"/>
            </a:lvl9pPr>
          </a:lstStyle>
          <a:p>
            <a:endParaRPr dirty="0"/>
          </a:p>
        </p:txBody>
      </p:sp>
      <p:sp>
        <p:nvSpPr>
          <p:cNvPr id="12" name="Google Shape;48;p7">
            <a:extLst>
              <a:ext uri="{FF2B5EF4-FFF2-40B4-BE49-F238E27FC236}">
                <a16:creationId xmlns:a16="http://schemas.microsoft.com/office/drawing/2014/main" id="{4AF0A3B9-78D8-9749-8BE7-6DA4D135FD2C}"/>
              </a:ext>
            </a:extLst>
          </p:cNvPr>
          <p:cNvSpPr txBox="1">
            <a:spLocks noGrp="1"/>
          </p:cNvSpPr>
          <p:nvPr>
            <p:ph type="body" idx="2"/>
          </p:nvPr>
        </p:nvSpPr>
        <p:spPr>
          <a:xfrm>
            <a:off x="12503721" y="3606400"/>
            <a:ext cx="10299741" cy="8328000"/>
          </a:xfrm>
          <a:prstGeom prst="rect">
            <a:avLst/>
          </a:prstGeom>
        </p:spPr>
        <p:txBody>
          <a:bodyPr spcFirstLastPara="1" wrap="square" lIns="91425" tIns="91425" rIns="91425" bIns="91425" anchor="t" anchorCtr="0"/>
          <a:lstStyle>
            <a:lvl1pPr marL="1219215" lvl="0" indent="-846677">
              <a:spcBef>
                <a:spcPts val="1600"/>
              </a:spcBef>
              <a:spcAft>
                <a:spcPts val="0"/>
              </a:spcAft>
              <a:buSzPts val="1400"/>
              <a:buChar char="∙"/>
              <a:defRPr sz="3733">
                <a:solidFill>
                  <a:schemeClr val="tx1"/>
                </a:solidFill>
                <a:latin typeface="Trebuchet MS" charset="0"/>
                <a:ea typeface="Trebuchet MS" charset="0"/>
                <a:cs typeface="Trebuchet MS" charset="0"/>
              </a:defRPr>
            </a:lvl1pPr>
            <a:lvl2pPr marL="2438430" lvl="1" indent="-846677">
              <a:spcBef>
                <a:spcPts val="0"/>
              </a:spcBef>
              <a:spcAft>
                <a:spcPts val="0"/>
              </a:spcAft>
              <a:buSzPts val="1400"/>
              <a:buChar char="∙"/>
              <a:defRPr sz="3733"/>
            </a:lvl2pPr>
            <a:lvl3pPr marL="3657646" lvl="2" indent="-846677">
              <a:spcBef>
                <a:spcPts val="0"/>
              </a:spcBef>
              <a:spcAft>
                <a:spcPts val="0"/>
              </a:spcAft>
              <a:buSzPts val="1400"/>
              <a:buChar char="∙"/>
              <a:defRPr sz="3733"/>
            </a:lvl3pPr>
            <a:lvl4pPr marL="4876861" lvl="3" indent="-846677">
              <a:spcBef>
                <a:spcPts val="0"/>
              </a:spcBef>
              <a:spcAft>
                <a:spcPts val="0"/>
              </a:spcAft>
              <a:buSzPts val="1400"/>
              <a:buChar char="∙"/>
              <a:defRPr sz="3733"/>
            </a:lvl4pPr>
            <a:lvl5pPr marL="6096076" lvl="4" indent="-846677">
              <a:spcBef>
                <a:spcPts val="0"/>
              </a:spcBef>
              <a:spcAft>
                <a:spcPts val="0"/>
              </a:spcAft>
              <a:buSzPts val="1400"/>
              <a:buChar char="∙"/>
              <a:defRPr sz="3733"/>
            </a:lvl5pPr>
            <a:lvl6pPr marL="7315291" lvl="5" indent="-846677">
              <a:spcBef>
                <a:spcPts val="0"/>
              </a:spcBef>
              <a:spcAft>
                <a:spcPts val="0"/>
              </a:spcAft>
              <a:buSzPts val="1400"/>
              <a:buChar char="∙"/>
              <a:defRPr sz="3733"/>
            </a:lvl6pPr>
            <a:lvl7pPr marL="8534507" lvl="6" indent="-846677">
              <a:spcBef>
                <a:spcPts val="0"/>
              </a:spcBef>
              <a:spcAft>
                <a:spcPts val="0"/>
              </a:spcAft>
              <a:buSzPts val="1400"/>
              <a:buChar char="∙"/>
              <a:defRPr sz="3733"/>
            </a:lvl7pPr>
            <a:lvl8pPr marL="9753722" lvl="7" indent="-846677">
              <a:spcBef>
                <a:spcPts val="0"/>
              </a:spcBef>
              <a:spcAft>
                <a:spcPts val="0"/>
              </a:spcAft>
              <a:buSzPts val="1400"/>
              <a:buChar char="∙"/>
              <a:defRPr sz="3733"/>
            </a:lvl8pPr>
            <a:lvl9pPr marL="10972937" lvl="8" indent="-846677">
              <a:spcBef>
                <a:spcPts val="0"/>
              </a:spcBef>
              <a:spcAft>
                <a:spcPts val="0"/>
              </a:spcAft>
              <a:buSzPts val="1400"/>
              <a:buChar char="∙"/>
              <a:defRPr sz="3733"/>
            </a:lvl9pPr>
          </a:lstStyle>
          <a:p>
            <a:endParaRPr dirty="0"/>
          </a:p>
        </p:txBody>
      </p:sp>
    </p:spTree>
    <p:extLst>
      <p:ext uri="{BB962C8B-B14F-4D97-AF65-F5344CB8AC3E}">
        <p14:creationId xmlns:p14="http://schemas.microsoft.com/office/powerpoint/2010/main" val="16419178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BA7B96-4632-A444-9224-1C60B5C14D9F}"/>
              </a:ext>
            </a:extLst>
          </p:cNvPr>
          <p:cNvSpPr>
            <a:spLocks noGrp="1"/>
          </p:cNvSpPr>
          <p:nvPr>
            <p:ph type="dt" sz="half" idx="10"/>
          </p:nvPr>
        </p:nvSpPr>
        <p:spPr/>
        <p:txBody>
          <a:bodyPr/>
          <a:lstStyle/>
          <a:p>
            <a:fld id="{C9DF6C83-99D2-9A45-9533-2AC6B7BB9184}" type="datetimeFigureOut">
              <a:rPr lang="en-US" smtClean="0"/>
              <a:t>12/10/19</a:t>
            </a:fld>
            <a:endParaRPr lang="en-US"/>
          </a:p>
        </p:txBody>
      </p:sp>
      <p:sp>
        <p:nvSpPr>
          <p:cNvPr id="5" name="Footer Placeholder 4">
            <a:extLst>
              <a:ext uri="{FF2B5EF4-FFF2-40B4-BE49-F238E27FC236}">
                <a16:creationId xmlns:a16="http://schemas.microsoft.com/office/drawing/2014/main" id="{CEA4F78C-652A-C844-8347-ACED674C4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21B9E-638D-3448-ADA0-DB75CA587CC1}"/>
              </a:ext>
            </a:extLst>
          </p:cNvPr>
          <p:cNvSpPr>
            <a:spLocks noGrp="1"/>
          </p:cNvSpPr>
          <p:nvPr>
            <p:ph type="sldNum" sz="quarter" idx="12"/>
          </p:nvPr>
        </p:nvSpPr>
        <p:spPr/>
        <p:txBody>
          <a:bodyPr/>
          <a:lstStyle/>
          <a:p>
            <a:fld id="{C877DF72-A10E-0444-B14C-C16577D490DE}" type="slidenum">
              <a:rPr lang="en-US" smtClean="0"/>
              <a:t>‹#›</a:t>
            </a:fld>
            <a:endParaRPr lang="en-US"/>
          </a:p>
        </p:txBody>
      </p:sp>
      <p:pic>
        <p:nvPicPr>
          <p:cNvPr id="11" name="Picture 10">
            <a:extLst>
              <a:ext uri="{FF2B5EF4-FFF2-40B4-BE49-F238E27FC236}">
                <a16:creationId xmlns:a16="http://schemas.microsoft.com/office/drawing/2014/main" id="{7194866E-26BB-CC49-B32D-C66A0DDD89BF}"/>
              </a:ext>
            </a:extLst>
          </p:cNvPr>
          <p:cNvPicPr>
            <a:picLocks noChangeAspect="1"/>
          </p:cNvPicPr>
          <p:nvPr userDrawn="1"/>
        </p:nvPicPr>
        <p:blipFill>
          <a:blip r:embed="rId2"/>
          <a:stretch>
            <a:fillRect/>
          </a:stretch>
        </p:blipFill>
        <p:spPr>
          <a:xfrm>
            <a:off x="0" y="0"/>
            <a:ext cx="24387175" cy="13716000"/>
          </a:xfrm>
          <a:prstGeom prst="rect">
            <a:avLst/>
          </a:prstGeom>
        </p:spPr>
      </p:pic>
      <p:sp>
        <p:nvSpPr>
          <p:cNvPr id="7" name="Content Placeholder 2">
            <a:extLst>
              <a:ext uri="{FF2B5EF4-FFF2-40B4-BE49-F238E27FC236}">
                <a16:creationId xmlns:a16="http://schemas.microsoft.com/office/drawing/2014/main" id="{A8A77D2D-A431-C940-8D10-7A74D3A8C8D7}"/>
              </a:ext>
            </a:extLst>
          </p:cNvPr>
          <p:cNvSpPr>
            <a:spLocks noGrp="1"/>
          </p:cNvSpPr>
          <p:nvPr>
            <p:ph sz="half" idx="1"/>
          </p:nvPr>
        </p:nvSpPr>
        <p:spPr>
          <a:xfrm>
            <a:off x="858367" y="3651249"/>
            <a:ext cx="22621911" cy="90614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4CDBBD18-BF84-8949-B0A8-5345A35E4916}"/>
              </a:ext>
            </a:extLst>
          </p:cNvPr>
          <p:cNvSpPr>
            <a:spLocks noGrp="1"/>
          </p:cNvSpPr>
          <p:nvPr>
            <p:ph type="title"/>
          </p:nvPr>
        </p:nvSpPr>
        <p:spPr>
          <a:xfrm>
            <a:off x="858366" y="21591"/>
            <a:ext cx="21033938" cy="2651126"/>
          </a:xfrm>
        </p:spPr>
        <p:txBody>
          <a:bodyPr/>
          <a:lstStyle>
            <a:lvl1pPr>
              <a:defRPr baseline="0">
                <a:solidFill>
                  <a:schemeClr val="bg1"/>
                </a:solidFill>
                <a:latin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9362854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31329" y="1985533"/>
            <a:ext cx="22724559" cy="5473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13867"/>
            </a:lvl1pPr>
            <a:lvl2pPr lvl="1" algn="ctr">
              <a:spcBef>
                <a:spcPts val="0"/>
              </a:spcBef>
              <a:spcAft>
                <a:spcPts val="0"/>
              </a:spcAft>
              <a:buSzPts val="5200"/>
              <a:buNone/>
              <a:defRPr sz="13867"/>
            </a:lvl2pPr>
            <a:lvl3pPr lvl="2" algn="ctr">
              <a:spcBef>
                <a:spcPts val="0"/>
              </a:spcBef>
              <a:spcAft>
                <a:spcPts val="0"/>
              </a:spcAft>
              <a:buSzPts val="5200"/>
              <a:buNone/>
              <a:defRPr sz="13867"/>
            </a:lvl3pPr>
            <a:lvl4pPr lvl="3" algn="ctr">
              <a:spcBef>
                <a:spcPts val="0"/>
              </a:spcBef>
              <a:spcAft>
                <a:spcPts val="0"/>
              </a:spcAft>
              <a:buSzPts val="5200"/>
              <a:buNone/>
              <a:defRPr sz="13867"/>
            </a:lvl4pPr>
            <a:lvl5pPr lvl="4" algn="ctr">
              <a:spcBef>
                <a:spcPts val="0"/>
              </a:spcBef>
              <a:spcAft>
                <a:spcPts val="0"/>
              </a:spcAft>
              <a:buSzPts val="5200"/>
              <a:buNone/>
              <a:defRPr sz="13867"/>
            </a:lvl5pPr>
            <a:lvl6pPr lvl="5" algn="ctr">
              <a:spcBef>
                <a:spcPts val="0"/>
              </a:spcBef>
              <a:spcAft>
                <a:spcPts val="0"/>
              </a:spcAft>
              <a:buSzPts val="5200"/>
              <a:buNone/>
              <a:defRPr sz="13867"/>
            </a:lvl6pPr>
            <a:lvl7pPr lvl="6" algn="ctr">
              <a:spcBef>
                <a:spcPts val="0"/>
              </a:spcBef>
              <a:spcAft>
                <a:spcPts val="0"/>
              </a:spcAft>
              <a:buSzPts val="5200"/>
              <a:buNone/>
              <a:defRPr sz="13867"/>
            </a:lvl7pPr>
            <a:lvl8pPr lvl="7" algn="ctr">
              <a:spcBef>
                <a:spcPts val="0"/>
              </a:spcBef>
              <a:spcAft>
                <a:spcPts val="0"/>
              </a:spcAft>
              <a:buSzPts val="5200"/>
              <a:buNone/>
              <a:defRPr sz="13867"/>
            </a:lvl8pPr>
            <a:lvl9pPr lvl="8" algn="ctr">
              <a:spcBef>
                <a:spcPts val="0"/>
              </a:spcBef>
              <a:spcAft>
                <a:spcPts val="0"/>
              </a:spcAft>
              <a:buSzPts val="5200"/>
              <a:buNone/>
              <a:defRPr sz="13867"/>
            </a:lvl9pPr>
          </a:lstStyle>
          <a:p>
            <a:endParaRPr/>
          </a:p>
        </p:txBody>
      </p:sp>
      <p:sp>
        <p:nvSpPr>
          <p:cNvPr id="11" name="Google Shape;11;p2"/>
          <p:cNvSpPr txBox="1">
            <a:spLocks noGrp="1"/>
          </p:cNvSpPr>
          <p:nvPr>
            <p:ph type="subTitle" idx="1"/>
          </p:nvPr>
        </p:nvSpPr>
        <p:spPr>
          <a:xfrm>
            <a:off x="831308" y="7557667"/>
            <a:ext cx="22724559" cy="2113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7467"/>
            </a:lvl1pPr>
            <a:lvl2pPr lvl="1" algn="ctr">
              <a:lnSpc>
                <a:spcPct val="100000"/>
              </a:lnSpc>
              <a:spcBef>
                <a:spcPts val="0"/>
              </a:spcBef>
              <a:spcAft>
                <a:spcPts val="0"/>
              </a:spcAft>
              <a:buSzPts val="2800"/>
              <a:buNone/>
              <a:defRPr sz="7467"/>
            </a:lvl2pPr>
            <a:lvl3pPr lvl="2" algn="ctr">
              <a:lnSpc>
                <a:spcPct val="100000"/>
              </a:lnSpc>
              <a:spcBef>
                <a:spcPts val="0"/>
              </a:spcBef>
              <a:spcAft>
                <a:spcPts val="0"/>
              </a:spcAft>
              <a:buSzPts val="2800"/>
              <a:buNone/>
              <a:defRPr sz="7467"/>
            </a:lvl3pPr>
            <a:lvl4pPr lvl="3" algn="ctr">
              <a:lnSpc>
                <a:spcPct val="100000"/>
              </a:lnSpc>
              <a:spcBef>
                <a:spcPts val="0"/>
              </a:spcBef>
              <a:spcAft>
                <a:spcPts val="0"/>
              </a:spcAft>
              <a:buSzPts val="2800"/>
              <a:buNone/>
              <a:defRPr sz="7467"/>
            </a:lvl4pPr>
            <a:lvl5pPr lvl="4" algn="ctr">
              <a:lnSpc>
                <a:spcPct val="100000"/>
              </a:lnSpc>
              <a:spcBef>
                <a:spcPts val="0"/>
              </a:spcBef>
              <a:spcAft>
                <a:spcPts val="0"/>
              </a:spcAft>
              <a:buSzPts val="2800"/>
              <a:buNone/>
              <a:defRPr sz="7467"/>
            </a:lvl5pPr>
            <a:lvl6pPr lvl="5" algn="ctr">
              <a:lnSpc>
                <a:spcPct val="100000"/>
              </a:lnSpc>
              <a:spcBef>
                <a:spcPts val="0"/>
              </a:spcBef>
              <a:spcAft>
                <a:spcPts val="0"/>
              </a:spcAft>
              <a:buSzPts val="2800"/>
              <a:buNone/>
              <a:defRPr sz="7467"/>
            </a:lvl6pPr>
            <a:lvl7pPr lvl="6" algn="ctr">
              <a:lnSpc>
                <a:spcPct val="100000"/>
              </a:lnSpc>
              <a:spcBef>
                <a:spcPts val="0"/>
              </a:spcBef>
              <a:spcAft>
                <a:spcPts val="0"/>
              </a:spcAft>
              <a:buSzPts val="2800"/>
              <a:buNone/>
              <a:defRPr sz="7467"/>
            </a:lvl7pPr>
            <a:lvl8pPr lvl="7" algn="ctr">
              <a:lnSpc>
                <a:spcPct val="100000"/>
              </a:lnSpc>
              <a:spcBef>
                <a:spcPts val="0"/>
              </a:spcBef>
              <a:spcAft>
                <a:spcPts val="0"/>
              </a:spcAft>
              <a:buSzPts val="2800"/>
              <a:buNone/>
              <a:defRPr sz="7467"/>
            </a:lvl8pPr>
            <a:lvl9pPr lvl="8" algn="ctr">
              <a:lnSpc>
                <a:spcPct val="100000"/>
              </a:lnSpc>
              <a:spcBef>
                <a:spcPts val="0"/>
              </a:spcBef>
              <a:spcAft>
                <a:spcPts val="0"/>
              </a:spcAft>
              <a:buSzPts val="2800"/>
              <a:buNone/>
              <a:defRPr sz="7467"/>
            </a:lvl9pPr>
          </a:lstStyle>
          <a:p>
            <a:endParaRPr/>
          </a:p>
        </p:txBody>
      </p:sp>
      <p:sp>
        <p:nvSpPr>
          <p:cNvPr id="12" name="Google Shape;12;p2"/>
          <p:cNvSpPr txBox="1">
            <a:spLocks noGrp="1"/>
          </p:cNvSpPr>
          <p:nvPr>
            <p:ph type="sldNum" idx="12"/>
          </p:nvPr>
        </p:nvSpPr>
        <p:spPr>
          <a:xfrm>
            <a:off x="22596163" y="12435245"/>
            <a:ext cx="1463391" cy="1049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7822913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831308" y="1186733"/>
            <a:ext cx="22724559" cy="1527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831308" y="3073267"/>
            <a:ext cx="22724559" cy="9110400"/>
          </a:xfrm>
          <a:prstGeom prst="rect">
            <a:avLst/>
          </a:prstGeom>
        </p:spPr>
        <p:txBody>
          <a:bodyPr spcFirstLastPara="1" wrap="square" lIns="91425" tIns="91425" rIns="91425" bIns="91425" anchor="t" anchorCtr="0">
            <a:noAutofit/>
          </a:bodyPr>
          <a:lstStyle>
            <a:lvl1pPr marL="1219215" lvl="0" indent="-914411">
              <a:spcBef>
                <a:spcPts val="0"/>
              </a:spcBef>
              <a:spcAft>
                <a:spcPts val="0"/>
              </a:spcAft>
              <a:buSzPts val="1800"/>
              <a:buChar char="●"/>
              <a:defRPr/>
            </a:lvl1pPr>
            <a:lvl2pPr marL="2438430" lvl="1" indent="-846677">
              <a:spcBef>
                <a:spcPts val="4267"/>
              </a:spcBef>
              <a:spcAft>
                <a:spcPts val="0"/>
              </a:spcAft>
              <a:buSzPts val="1400"/>
              <a:buChar char="○"/>
              <a:defRPr/>
            </a:lvl2pPr>
            <a:lvl3pPr marL="3657646" lvl="2" indent="-846677">
              <a:spcBef>
                <a:spcPts val="4267"/>
              </a:spcBef>
              <a:spcAft>
                <a:spcPts val="0"/>
              </a:spcAft>
              <a:buSzPts val="1400"/>
              <a:buChar char="■"/>
              <a:defRPr/>
            </a:lvl3pPr>
            <a:lvl4pPr marL="4876861" lvl="3" indent="-846677">
              <a:spcBef>
                <a:spcPts val="4267"/>
              </a:spcBef>
              <a:spcAft>
                <a:spcPts val="0"/>
              </a:spcAft>
              <a:buSzPts val="1400"/>
              <a:buChar char="●"/>
              <a:defRPr/>
            </a:lvl4pPr>
            <a:lvl5pPr marL="6096076" lvl="4" indent="-846677">
              <a:spcBef>
                <a:spcPts val="4267"/>
              </a:spcBef>
              <a:spcAft>
                <a:spcPts val="0"/>
              </a:spcAft>
              <a:buSzPts val="1400"/>
              <a:buChar char="○"/>
              <a:defRPr/>
            </a:lvl5pPr>
            <a:lvl6pPr marL="7315291" lvl="5" indent="-846677">
              <a:spcBef>
                <a:spcPts val="4267"/>
              </a:spcBef>
              <a:spcAft>
                <a:spcPts val="0"/>
              </a:spcAft>
              <a:buSzPts val="1400"/>
              <a:buChar char="■"/>
              <a:defRPr/>
            </a:lvl6pPr>
            <a:lvl7pPr marL="8534507" lvl="6" indent="-846677">
              <a:spcBef>
                <a:spcPts val="4267"/>
              </a:spcBef>
              <a:spcAft>
                <a:spcPts val="0"/>
              </a:spcAft>
              <a:buSzPts val="1400"/>
              <a:buChar char="●"/>
              <a:defRPr/>
            </a:lvl7pPr>
            <a:lvl8pPr marL="9753722" lvl="7" indent="-846677">
              <a:spcBef>
                <a:spcPts val="4267"/>
              </a:spcBef>
              <a:spcAft>
                <a:spcPts val="0"/>
              </a:spcAft>
              <a:buSzPts val="1400"/>
              <a:buChar char="○"/>
              <a:defRPr/>
            </a:lvl8pPr>
            <a:lvl9pPr marL="10972937" lvl="8" indent="-846677">
              <a:spcBef>
                <a:spcPts val="4267"/>
              </a:spcBef>
              <a:spcAft>
                <a:spcPts val="4267"/>
              </a:spcAft>
              <a:buSzPts val="1400"/>
              <a:buChar char="■"/>
              <a:defRPr/>
            </a:lvl9pPr>
          </a:lstStyle>
          <a:p>
            <a:endParaRPr/>
          </a:p>
        </p:txBody>
      </p:sp>
      <p:sp>
        <p:nvSpPr>
          <p:cNvPr id="19" name="Google Shape;19;p4"/>
          <p:cNvSpPr txBox="1">
            <a:spLocks noGrp="1"/>
          </p:cNvSpPr>
          <p:nvPr>
            <p:ph type="sldNum" idx="12"/>
          </p:nvPr>
        </p:nvSpPr>
        <p:spPr>
          <a:xfrm>
            <a:off x="22596163" y="12435245"/>
            <a:ext cx="1463391" cy="1049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9830610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6" y="12115801"/>
            <a:ext cx="6316025" cy="685800"/>
          </a:xfrm>
          <a:prstGeom prst="rect">
            <a:avLst/>
          </a:prstGeom>
        </p:spPr>
      </p:pic>
      <p:sp>
        <p:nvSpPr>
          <p:cNvPr id="10" name="Text Placeholder 2"/>
          <p:cNvSpPr>
            <a:spLocks noGrp="1"/>
          </p:cNvSpPr>
          <p:nvPr>
            <p:ph type="body" sz="quarter" idx="11"/>
          </p:nvPr>
        </p:nvSpPr>
        <p:spPr>
          <a:xfrm>
            <a:off x="19311258" y="12115801"/>
            <a:ext cx="4161518" cy="685800"/>
          </a:xfrm>
          <a:prstGeom prst="rect">
            <a:avLst/>
          </a:prstGeom>
        </p:spPr>
        <p:txBody>
          <a:bodyPr lIns="0" tIns="0" rIns="0" bIns="0" anchor="ctr" anchorCtr="0"/>
          <a:lstStyle>
            <a:lvl1pPr marL="0" indent="0" algn="l">
              <a:buNone/>
              <a:defRPr sz="4000">
                <a:solidFill>
                  <a:srgbClr val="FFFFFF"/>
                </a:solidFill>
                <a:latin typeface="Gill Sans" charset="0"/>
                <a:ea typeface="Gill Sans" charset="0"/>
                <a:cs typeface="Gill Sans" charset="0"/>
              </a:defRPr>
            </a:lvl1pPr>
          </a:lstStyle>
          <a:p>
            <a:pPr lvl="0"/>
            <a:r>
              <a:rPr lang="en-US" dirty="0"/>
              <a:t>Click </a:t>
            </a:r>
            <a:r>
              <a:rPr lang="en-US"/>
              <a:t>to edit</a:t>
            </a:r>
            <a:endParaRPr lang="en-US" dirty="0"/>
          </a:p>
        </p:txBody>
      </p:sp>
      <p:sp>
        <p:nvSpPr>
          <p:cNvPr id="11" name="Text Placeholder 2"/>
          <p:cNvSpPr>
            <a:spLocks noGrp="1"/>
          </p:cNvSpPr>
          <p:nvPr>
            <p:ph type="body" sz="quarter" idx="12"/>
          </p:nvPr>
        </p:nvSpPr>
        <p:spPr>
          <a:xfrm>
            <a:off x="7230429" y="12115801"/>
            <a:ext cx="11430859" cy="685800"/>
          </a:xfrm>
          <a:prstGeom prst="rect">
            <a:avLst/>
          </a:prstGeom>
        </p:spPr>
        <p:txBody>
          <a:bodyPr lIns="914400" tIns="0" rIns="0" bIns="0" anchor="ctr" anchorCtr="0"/>
          <a:lstStyle>
            <a:lvl1pPr marL="0" indent="0" algn="r">
              <a:buNone/>
              <a:defRPr sz="4000">
                <a:solidFill>
                  <a:srgbClr val="FFFFFF"/>
                </a:solidFill>
                <a:latin typeface="Gill Sans" charset="0"/>
                <a:ea typeface="Gill Sans" charset="0"/>
                <a:cs typeface="Gill Sans" charset="0"/>
              </a:defRPr>
            </a:lvl1pPr>
          </a:lstStyle>
          <a:p>
            <a:pPr lvl="0"/>
            <a:r>
              <a:rPr lang="en-US" dirty="0"/>
              <a:t>Click to edit Master text styles</a:t>
            </a:r>
          </a:p>
        </p:txBody>
      </p:sp>
      <p:sp>
        <p:nvSpPr>
          <p:cNvPr id="4" name="Oval 3"/>
          <p:cNvSpPr/>
          <p:nvPr userDrawn="1"/>
        </p:nvSpPr>
        <p:spPr>
          <a:xfrm>
            <a:off x="18903976" y="12376405"/>
            <a:ext cx="164592" cy="16459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sp>
        <p:nvSpPr>
          <p:cNvPr id="13" name="Footer Placeholder 2"/>
          <p:cNvSpPr>
            <a:spLocks noGrp="1"/>
          </p:cNvSpPr>
          <p:nvPr>
            <p:ph type="ftr" sz="quarter" idx="3"/>
          </p:nvPr>
        </p:nvSpPr>
        <p:spPr>
          <a:xfrm>
            <a:off x="915989" y="12801601"/>
            <a:ext cx="8229599" cy="685800"/>
          </a:xfrm>
          <a:prstGeom prst="rect">
            <a:avLst/>
          </a:prstGeom>
        </p:spPr>
        <p:txBody>
          <a:bodyPr vert="horz" lIns="91440" tIns="45720" rIns="91440" bIns="45720" rtlCol="0" anchor="ctr"/>
          <a:lstStyle>
            <a:lvl1pPr algn="l">
              <a:defRPr sz="1200">
                <a:solidFill>
                  <a:srgbClr val="FFFFFF"/>
                </a:solidFill>
                <a:latin typeface="Gill Sans" charset="0"/>
              </a:defRPr>
            </a:lvl1pPr>
          </a:lstStyle>
          <a:p>
            <a:r>
              <a:rPr lang="en-US" dirty="0"/>
              <a:t>© 2017 Rancher Labs, Inc.</a:t>
            </a:r>
          </a:p>
        </p:txBody>
      </p:sp>
      <p:sp>
        <p:nvSpPr>
          <p:cNvPr id="5" name="Title 4"/>
          <p:cNvSpPr>
            <a:spLocks noGrp="1"/>
          </p:cNvSpPr>
          <p:nvPr>
            <p:ph type="title"/>
          </p:nvPr>
        </p:nvSpPr>
        <p:spPr>
          <a:xfrm>
            <a:off x="0" y="4133022"/>
            <a:ext cx="24387175" cy="2651125"/>
          </a:xfrm>
          <a:prstGeom prst="rect">
            <a:avLst/>
          </a:prstGeom>
        </p:spPr>
        <p:txBody>
          <a:bodyPr lIns="914400" tIns="0" rIns="914400" bIns="0" anchor="ctr" anchorCtr="0"/>
          <a:lstStyle>
            <a:lvl1pPr algn="ctr">
              <a:defRPr sz="7200" b="0" i="0" baseline="0">
                <a:solidFill>
                  <a:schemeClr val="bg1"/>
                </a:solidFill>
                <a:latin typeface="Gill Sans Light" charset="0"/>
                <a:ea typeface="Gill Sans Light" charset="0"/>
                <a:cs typeface="Gill Sans Light" charset="0"/>
              </a:defRPr>
            </a:lvl1pPr>
          </a:lstStyle>
          <a:p>
            <a:r>
              <a:rPr lang="en-US" dirty="0"/>
              <a:t>Click to edit Master title style</a:t>
            </a:r>
          </a:p>
        </p:txBody>
      </p:sp>
    </p:spTree>
    <p:extLst>
      <p:ext uri="{BB962C8B-B14F-4D97-AF65-F5344CB8AC3E}">
        <p14:creationId xmlns:p14="http://schemas.microsoft.com/office/powerpoint/2010/main" val="26126662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ver: Light">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44029" y="12115801"/>
            <a:ext cx="4656774" cy="685800"/>
          </a:xfrm>
          <a:prstGeom prst="rect">
            <a:avLst/>
          </a:prstGeom>
        </p:spPr>
      </p:pic>
      <p:sp>
        <p:nvSpPr>
          <p:cNvPr id="10" name="Text Placeholder 2"/>
          <p:cNvSpPr>
            <a:spLocks noGrp="1"/>
          </p:cNvSpPr>
          <p:nvPr>
            <p:ph type="body" sz="quarter" idx="11"/>
          </p:nvPr>
        </p:nvSpPr>
        <p:spPr>
          <a:xfrm>
            <a:off x="19311258" y="12115801"/>
            <a:ext cx="4161518" cy="685800"/>
          </a:xfrm>
          <a:prstGeom prst="rect">
            <a:avLst/>
          </a:prstGeom>
        </p:spPr>
        <p:txBody>
          <a:bodyPr lIns="0" tIns="0" rIns="0" bIns="0" anchor="ctr" anchorCtr="0"/>
          <a:lstStyle>
            <a:lvl1pPr marL="0" indent="0" algn="l">
              <a:buNone/>
              <a:defRPr sz="4000">
                <a:solidFill>
                  <a:schemeClr val="tx2"/>
                </a:solidFill>
                <a:latin typeface="Gill Sans" charset="0"/>
                <a:ea typeface="Gill Sans" charset="0"/>
                <a:cs typeface="Gill Sans" charset="0"/>
              </a:defRPr>
            </a:lvl1pPr>
          </a:lstStyle>
          <a:p>
            <a:pPr lvl="0"/>
            <a:r>
              <a:rPr lang="en-US" dirty="0"/>
              <a:t>Click to edit</a:t>
            </a:r>
          </a:p>
        </p:txBody>
      </p:sp>
      <p:sp>
        <p:nvSpPr>
          <p:cNvPr id="11" name="Text Placeholder 2"/>
          <p:cNvSpPr>
            <a:spLocks noGrp="1"/>
          </p:cNvSpPr>
          <p:nvPr>
            <p:ph type="body" sz="quarter" idx="12"/>
          </p:nvPr>
        </p:nvSpPr>
        <p:spPr>
          <a:xfrm>
            <a:off x="7230429" y="12115801"/>
            <a:ext cx="11430859" cy="685800"/>
          </a:xfrm>
          <a:prstGeom prst="rect">
            <a:avLst/>
          </a:prstGeom>
        </p:spPr>
        <p:txBody>
          <a:bodyPr lIns="914400" tIns="0" rIns="0" bIns="0" anchor="ctr" anchorCtr="0"/>
          <a:lstStyle>
            <a:lvl1pPr marL="0" indent="0" algn="r">
              <a:buNone/>
              <a:defRPr sz="4000">
                <a:solidFill>
                  <a:schemeClr val="tx2"/>
                </a:solidFill>
                <a:latin typeface="Gill Sans" charset="0"/>
                <a:ea typeface="Gill Sans" charset="0"/>
                <a:cs typeface="Gill Sans" charset="0"/>
              </a:defRPr>
            </a:lvl1pPr>
          </a:lstStyle>
          <a:p>
            <a:pPr lvl="0"/>
            <a:r>
              <a:rPr lang="en-US" dirty="0"/>
              <a:t>Click to edit Master text styles</a:t>
            </a:r>
          </a:p>
        </p:txBody>
      </p:sp>
      <p:sp>
        <p:nvSpPr>
          <p:cNvPr id="12" name="Oval 11"/>
          <p:cNvSpPr/>
          <p:nvPr userDrawn="1"/>
        </p:nvSpPr>
        <p:spPr>
          <a:xfrm>
            <a:off x="18903976" y="12376405"/>
            <a:ext cx="164592" cy="16459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sp>
        <p:nvSpPr>
          <p:cNvPr id="13" name="Footer Placeholder 2"/>
          <p:cNvSpPr>
            <a:spLocks noGrp="1"/>
          </p:cNvSpPr>
          <p:nvPr>
            <p:ph type="ftr" sz="quarter" idx="3"/>
          </p:nvPr>
        </p:nvSpPr>
        <p:spPr>
          <a:xfrm>
            <a:off x="915989" y="12801601"/>
            <a:ext cx="8229599" cy="685800"/>
          </a:xfrm>
          <a:prstGeom prst="rect">
            <a:avLst/>
          </a:prstGeom>
        </p:spPr>
        <p:txBody>
          <a:bodyPr vert="horz" lIns="91440" tIns="45720" rIns="91440" bIns="45720" rtlCol="0" anchor="ctr"/>
          <a:lstStyle>
            <a:lvl1pPr algn="l">
              <a:defRPr sz="1200">
                <a:solidFill>
                  <a:schemeClr val="accent3"/>
                </a:solidFill>
                <a:latin typeface="Gill Sans" charset="0"/>
              </a:defRPr>
            </a:lvl1pPr>
          </a:lstStyle>
          <a:p>
            <a:r>
              <a:rPr lang="en-US" dirty="0"/>
              <a:t>© 2017 Rancher Labs, Inc.</a:t>
            </a:r>
          </a:p>
        </p:txBody>
      </p:sp>
      <p:sp>
        <p:nvSpPr>
          <p:cNvPr id="8" name="Title 4"/>
          <p:cNvSpPr>
            <a:spLocks noGrp="1"/>
          </p:cNvSpPr>
          <p:nvPr>
            <p:ph type="title"/>
          </p:nvPr>
        </p:nvSpPr>
        <p:spPr>
          <a:xfrm>
            <a:off x="0" y="5160"/>
            <a:ext cx="24387175" cy="2651125"/>
          </a:xfrm>
          <a:prstGeom prst="rect">
            <a:avLst/>
          </a:prstGeom>
        </p:spPr>
        <p:txBody>
          <a:bodyPr lIns="914400" tIns="0" rIns="914400" bIns="0" anchor="ctr" anchorCtr="0"/>
          <a:lstStyle>
            <a:lvl1pPr algn="ctr">
              <a:defRPr sz="7200" b="0" i="0" baseline="0">
                <a:solidFill>
                  <a:schemeClr val="tx2"/>
                </a:solidFill>
                <a:latin typeface="Gill Sans Light" charset="0"/>
                <a:ea typeface="Gill Sans Light" charset="0"/>
                <a:cs typeface="Gill Sans Light" charset="0"/>
              </a:defRPr>
            </a:lvl1pPr>
          </a:lstStyle>
          <a:p>
            <a:r>
              <a:rPr lang="en-US" dirty="0"/>
              <a:t>Click to edit Master title style</a:t>
            </a:r>
          </a:p>
        </p:txBody>
      </p:sp>
    </p:spTree>
    <p:extLst>
      <p:ext uri="{BB962C8B-B14F-4D97-AF65-F5344CB8AC3E}">
        <p14:creationId xmlns:p14="http://schemas.microsoft.com/office/powerpoint/2010/main" val="15923734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Divider - Light">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p:nvPr>
        </p:nvSpPr>
        <p:spPr>
          <a:xfrm>
            <a:off x="0" y="0"/>
            <a:ext cx="24387175" cy="6776576"/>
          </a:xfrm>
          <a:prstGeom prst="rect">
            <a:avLst/>
          </a:prstGeom>
          <a:noFill/>
          <a:ln>
            <a:noFill/>
          </a:ln>
        </p:spPr>
        <p:txBody>
          <a:bodyPr lIns="914400" tIns="914400" rIns="914400" bIns="914400" anchor="b">
            <a:noAutofit/>
          </a:bodyPr>
          <a:lstStyle>
            <a:lvl1pPr algn="ctr">
              <a:defRPr sz="10000" b="0" i="0">
                <a:solidFill>
                  <a:schemeClr val="tx2"/>
                </a:solidFill>
                <a:latin typeface="Gill Sans Light" charset="0"/>
                <a:ea typeface="Gill Sans Light" charset="0"/>
                <a:cs typeface="Gill Sans Light" charset="0"/>
              </a:defRPr>
            </a:lvl1pPr>
          </a:lstStyle>
          <a:p>
            <a:r>
              <a:rPr lang="en-US" dirty="0"/>
              <a:t>Click to edit Master title style</a:t>
            </a:r>
          </a:p>
        </p:txBody>
      </p:sp>
      <p:sp>
        <p:nvSpPr>
          <p:cNvPr id="10" name="Rectangle 9"/>
          <p:cNvSpPr/>
          <p:nvPr userDrawn="1"/>
        </p:nvSpPr>
        <p:spPr>
          <a:xfrm>
            <a:off x="4421188" y="6816855"/>
            <a:ext cx="15544800" cy="822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sp>
        <p:nvSpPr>
          <p:cNvPr id="4" name="Text Placeholder 3"/>
          <p:cNvSpPr>
            <a:spLocks noGrp="1"/>
          </p:cNvSpPr>
          <p:nvPr>
            <p:ph type="body" sz="quarter" idx="10"/>
          </p:nvPr>
        </p:nvSpPr>
        <p:spPr>
          <a:xfrm>
            <a:off x="0" y="6899147"/>
            <a:ext cx="24387175" cy="6816853"/>
          </a:xfrm>
          <a:prstGeom prst="rect">
            <a:avLst/>
          </a:prstGeom>
        </p:spPr>
        <p:txBody>
          <a:bodyPr lIns="914400" tIns="914400" rIns="914400" bIns="914400" anchor="t" anchorCtr="1"/>
          <a:lstStyle>
            <a:lvl1pPr marL="0" indent="0">
              <a:buNone/>
              <a:defRPr sz="4000">
                <a:solidFill>
                  <a:schemeClr val="tx2"/>
                </a:solidFill>
                <a:latin typeface="Gill Sans" charset="0"/>
                <a:ea typeface="Gill Sans" charset="0"/>
                <a:cs typeface="Gill Sans" charset="0"/>
              </a:defRPr>
            </a:lvl1pPr>
          </a:lstStyle>
          <a:p>
            <a:pPr lvl="0"/>
            <a:r>
              <a:rPr lang="en-US" dirty="0"/>
              <a:t>Click to edit Master text styles</a:t>
            </a:r>
          </a:p>
        </p:txBody>
      </p:sp>
      <p:sp>
        <p:nvSpPr>
          <p:cNvPr id="13" name="Footer Placeholder 2"/>
          <p:cNvSpPr>
            <a:spLocks noGrp="1"/>
          </p:cNvSpPr>
          <p:nvPr>
            <p:ph type="ftr" sz="quarter" idx="3"/>
          </p:nvPr>
        </p:nvSpPr>
        <p:spPr>
          <a:xfrm>
            <a:off x="8078788" y="12801601"/>
            <a:ext cx="8229599" cy="685800"/>
          </a:xfrm>
          <a:prstGeom prst="rect">
            <a:avLst/>
          </a:prstGeom>
        </p:spPr>
        <p:txBody>
          <a:bodyPr vert="horz" lIns="91440" tIns="45720" rIns="91440" bIns="45720" rtlCol="0" anchor="ctr" anchorCtr="1"/>
          <a:lstStyle>
            <a:lvl1pPr algn="l">
              <a:defRPr sz="1200">
                <a:solidFill>
                  <a:schemeClr val="accent3"/>
                </a:solidFill>
                <a:latin typeface="Gill Sans" charset="0"/>
              </a:defRPr>
            </a:lvl1pPr>
          </a:lstStyle>
          <a:p>
            <a:r>
              <a:rPr lang="en-US" dirty="0"/>
              <a:t>© 2017 Rancher Labs, Inc.</a:t>
            </a:r>
          </a:p>
        </p:txBody>
      </p:sp>
    </p:spTree>
    <p:extLst>
      <p:ext uri="{BB962C8B-B14F-4D97-AF65-F5344CB8AC3E}">
        <p14:creationId xmlns:p14="http://schemas.microsoft.com/office/powerpoint/2010/main" val="9466542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p:nvPr>
        </p:nvSpPr>
        <p:spPr>
          <a:xfrm>
            <a:off x="0" y="0"/>
            <a:ext cx="24387175" cy="7777691"/>
          </a:xfrm>
          <a:prstGeom prst="rect">
            <a:avLst/>
          </a:prstGeom>
          <a:noFill/>
          <a:ln>
            <a:noFill/>
          </a:ln>
        </p:spPr>
        <p:txBody>
          <a:bodyPr lIns="914400" tIns="914400" rIns="914400" bIns="914400" anchor="b">
            <a:noAutofit/>
          </a:bodyPr>
          <a:lstStyle>
            <a:lvl1pPr algn="ctr">
              <a:defRPr sz="6000" b="0" i="0">
                <a:solidFill>
                  <a:schemeClr val="tx2"/>
                </a:solidFill>
                <a:latin typeface="Gill Sans Light" charset="0"/>
                <a:ea typeface="Gill Sans Light" charset="0"/>
                <a:cs typeface="Gill Sans Light" charset="0"/>
              </a:defRPr>
            </a:lvl1pPr>
          </a:lstStyle>
          <a:p>
            <a:r>
              <a:rPr lang="en-US" dirty="0"/>
              <a:t>Click to edit Master title style</a:t>
            </a:r>
          </a:p>
        </p:txBody>
      </p:sp>
      <p:sp>
        <p:nvSpPr>
          <p:cNvPr id="10" name="Rectangle 9"/>
          <p:cNvSpPr/>
          <p:nvPr userDrawn="1"/>
        </p:nvSpPr>
        <p:spPr>
          <a:xfrm>
            <a:off x="4421188" y="7799503"/>
            <a:ext cx="15544800" cy="822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sp>
        <p:nvSpPr>
          <p:cNvPr id="4" name="Text Placeholder 3"/>
          <p:cNvSpPr>
            <a:spLocks noGrp="1"/>
          </p:cNvSpPr>
          <p:nvPr>
            <p:ph type="body" sz="quarter" idx="10"/>
          </p:nvPr>
        </p:nvSpPr>
        <p:spPr>
          <a:xfrm>
            <a:off x="4421190" y="11057829"/>
            <a:ext cx="15544800" cy="1015663"/>
          </a:xfrm>
          <a:prstGeom prst="rect">
            <a:avLst/>
          </a:prstGeom>
        </p:spPr>
        <p:txBody>
          <a:bodyPr wrap="square" lIns="0" tIns="228600" rIns="0" bIns="228600" anchor="ctr" anchorCtr="0">
            <a:spAutoFit/>
          </a:bodyPr>
          <a:lstStyle>
            <a:lvl1pPr marL="0" indent="0" algn="ctr">
              <a:buNone/>
              <a:defRPr sz="4000">
                <a:solidFill>
                  <a:schemeClr val="accent3"/>
                </a:solidFill>
                <a:latin typeface="Gill Sans" charset="0"/>
                <a:ea typeface="Gill Sans" charset="0"/>
                <a:cs typeface="Gill Sans" charset="0"/>
              </a:defRPr>
            </a:lvl1pPr>
          </a:lstStyle>
          <a:p>
            <a:pPr lvl="0"/>
            <a:r>
              <a:rPr lang="en-US" dirty="0"/>
              <a:t>Click to edit Master text styles</a:t>
            </a:r>
          </a:p>
        </p:txBody>
      </p:sp>
      <p:sp>
        <p:nvSpPr>
          <p:cNvPr id="13" name="Footer Placeholder 2"/>
          <p:cNvSpPr>
            <a:spLocks noGrp="1"/>
          </p:cNvSpPr>
          <p:nvPr>
            <p:ph type="ftr" sz="quarter" idx="3"/>
          </p:nvPr>
        </p:nvSpPr>
        <p:spPr>
          <a:xfrm>
            <a:off x="8078788" y="12801601"/>
            <a:ext cx="8229599" cy="685800"/>
          </a:xfrm>
          <a:prstGeom prst="rect">
            <a:avLst/>
          </a:prstGeom>
        </p:spPr>
        <p:txBody>
          <a:bodyPr vert="horz" lIns="91440" tIns="45720" rIns="91440" bIns="45720" rtlCol="0" anchor="ctr" anchorCtr="1"/>
          <a:lstStyle>
            <a:lvl1pPr algn="l">
              <a:defRPr sz="1200">
                <a:solidFill>
                  <a:schemeClr val="accent3"/>
                </a:solidFill>
                <a:latin typeface="Gill Sans" charset="0"/>
              </a:defRPr>
            </a:lvl1pPr>
          </a:lstStyle>
          <a:p>
            <a:r>
              <a:rPr lang="en-US" dirty="0"/>
              <a:t>© 2017 Rancher Labs, Inc.</a:t>
            </a:r>
          </a:p>
        </p:txBody>
      </p:sp>
      <p:sp>
        <p:nvSpPr>
          <p:cNvPr id="6" name="Slide Number Placeholder 5"/>
          <p:cNvSpPr txBox="1">
            <a:spLocks/>
          </p:cNvSpPr>
          <p:nvPr userDrawn="1"/>
        </p:nvSpPr>
        <p:spPr>
          <a:xfrm>
            <a:off x="17984788" y="12712699"/>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pic>
        <p:nvPicPr>
          <p:cNvPr id="7" name="Picture 6"/>
          <p:cNvPicPr>
            <a:picLocks noChangeAspect="1"/>
          </p:cNvPicPr>
          <p:nvPr userDrawn="1"/>
        </p:nvPicPr>
        <p:blipFill>
          <a:blip r:embed="rId3">
            <a:alphaModFix amt="15000"/>
            <a:extLst>
              <a:ext uri="{28A0092B-C50C-407E-A947-70E740481C1C}">
                <a14:useLocalDpi xmlns:a14="http://schemas.microsoft.com/office/drawing/2010/main" val="0"/>
              </a:ext>
            </a:extLst>
          </a:blip>
          <a:stretch>
            <a:fillRect/>
          </a:stretch>
        </p:blipFill>
        <p:spPr>
          <a:xfrm>
            <a:off x="914403" y="12849224"/>
            <a:ext cx="4210684" cy="457200"/>
          </a:xfrm>
          <a:prstGeom prst="rect">
            <a:avLst/>
          </a:prstGeom>
        </p:spPr>
      </p:pic>
      <p:sp>
        <p:nvSpPr>
          <p:cNvPr id="3" name="Picture Placeholder 2"/>
          <p:cNvSpPr>
            <a:spLocks noGrp="1"/>
          </p:cNvSpPr>
          <p:nvPr>
            <p:ph type="pic" sz="quarter" idx="11" hasCustomPrompt="1"/>
          </p:nvPr>
        </p:nvSpPr>
        <p:spPr>
          <a:xfrm>
            <a:off x="9752013" y="8657530"/>
            <a:ext cx="4883150" cy="2400301"/>
          </a:xfrm>
          <a:prstGeom prst="rect">
            <a:avLst/>
          </a:prstGeom>
        </p:spPr>
        <p:txBody>
          <a:bodyPr/>
          <a:lstStyle>
            <a:lvl1pPr marL="0" indent="0">
              <a:buNone/>
              <a:defRPr baseline="0"/>
            </a:lvl1pPr>
          </a:lstStyle>
          <a:p>
            <a:r>
              <a:rPr lang="en-US" dirty="0"/>
              <a:t>LOGO FOR QUOTE</a:t>
            </a:r>
          </a:p>
        </p:txBody>
      </p:sp>
    </p:spTree>
    <p:extLst>
      <p:ext uri="{BB962C8B-B14F-4D97-AF65-F5344CB8AC3E}">
        <p14:creationId xmlns:p14="http://schemas.microsoft.com/office/powerpoint/2010/main" val="1266221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ection Divider - Blue">
    <p:bg>
      <p:bgPr>
        <a:blipFill dpi="0" rotWithShape="1">
          <a:blip r:embed="rId2">
            <a:alphaModFix amt="46000"/>
            <a:lum/>
          </a:blip>
          <a:srcRect/>
          <a:stretch>
            <a:fillRect t="-17000" b="-17000"/>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p:nvPr>
        </p:nvSpPr>
        <p:spPr>
          <a:xfrm>
            <a:off x="1" y="1"/>
            <a:ext cx="24387174" cy="3100388"/>
          </a:xfrm>
          <a:prstGeom prst="rect">
            <a:avLst/>
          </a:prstGeom>
          <a:noFill/>
          <a:ln>
            <a:noFill/>
          </a:ln>
        </p:spPr>
        <p:txBody>
          <a:bodyPr lIns="914400" tIns="914400" rIns="914400" bIns="914400" anchor="b">
            <a:noAutofit/>
          </a:bodyPr>
          <a:lstStyle>
            <a:lvl1pPr algn="ctr">
              <a:defRPr sz="10000" b="0" i="0">
                <a:solidFill>
                  <a:schemeClr val="accent2"/>
                </a:solidFill>
                <a:effectLst/>
                <a:latin typeface="Arial" charset="0"/>
                <a:ea typeface="Arial" charset="0"/>
                <a:cs typeface="Arial" charset="0"/>
              </a:defRPr>
            </a:lvl1pPr>
          </a:lstStyle>
          <a:p>
            <a:r>
              <a:rPr lang="en-US" dirty="0"/>
              <a:t>Click to edit Master title style</a:t>
            </a:r>
          </a:p>
        </p:txBody>
      </p:sp>
      <p:sp>
        <p:nvSpPr>
          <p:cNvPr id="8"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accent1"/>
                </a:solidFill>
                <a:latin typeface="Arial" charset="0"/>
              </a:rPr>
              <a:pPr/>
              <a:t>‹#›</a:t>
            </a:fld>
            <a:endParaRPr lang="en-US" sz="2400" dirty="0">
              <a:solidFill>
                <a:schemeClr val="accent1"/>
              </a:solidFill>
              <a:latin typeface="Arial" charset="0"/>
            </a:endParaRPr>
          </a:p>
        </p:txBody>
      </p:sp>
      <p:sp>
        <p:nvSpPr>
          <p:cNvPr id="9"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1"/>
                </a:solidFill>
                <a:latin typeface="Arial" charset="0"/>
              </a:defRPr>
            </a:lvl1pPr>
          </a:lstStyle>
          <a:p>
            <a:r>
              <a:rPr lang="en-US" dirty="0"/>
              <a:t>© 2019 Rancher Labs, Inc.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5988" y="12712700"/>
            <a:ext cx="4656774" cy="685800"/>
          </a:xfrm>
          <a:prstGeom prst="rect">
            <a:avLst/>
          </a:prstGeom>
        </p:spPr>
      </p:pic>
    </p:spTree>
    <p:extLst>
      <p:ext uri="{BB962C8B-B14F-4D97-AF65-F5344CB8AC3E}">
        <p14:creationId xmlns:p14="http://schemas.microsoft.com/office/powerpoint/2010/main" val="9935550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er + Copy">
    <p:bg>
      <p:bgPr>
        <a:solidFill>
          <a:srgbClr val="FFFFFF"/>
        </a:solid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8" y="12712699"/>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pic>
        <p:nvPicPr>
          <p:cNvPr id="7" name="Picture 6"/>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914403" y="12849224"/>
            <a:ext cx="4210684" cy="457200"/>
          </a:xfrm>
          <a:prstGeom prst="rect">
            <a:avLst/>
          </a:prstGeom>
        </p:spPr>
      </p:pic>
      <p:sp>
        <p:nvSpPr>
          <p:cNvPr id="14" name="Title 13"/>
          <p:cNvSpPr>
            <a:spLocks noGrp="1"/>
          </p:cNvSpPr>
          <p:nvPr>
            <p:ph type="title"/>
          </p:nvPr>
        </p:nvSpPr>
        <p:spPr>
          <a:xfrm>
            <a:off x="914402" y="27737"/>
            <a:ext cx="22556787" cy="2973848"/>
          </a:xfrm>
          <a:prstGeom prst="rect">
            <a:avLst/>
          </a:prstGeom>
          <a:noFill/>
          <a:ln>
            <a:noFill/>
          </a:ln>
        </p:spPr>
        <p:txBody>
          <a:bodyPr lIns="914400" tIns="0" rIns="914400" bIns="0" anchor="ctr" anchorCtr="1"/>
          <a:lstStyle>
            <a:lvl1pPr algn="l">
              <a:defRPr sz="7200" b="0" i="0">
                <a:solidFill>
                  <a:schemeClr val="tx2"/>
                </a:solidFill>
                <a:latin typeface="Gill Sans Light" charset="0"/>
                <a:ea typeface="Gill Sans Light" charset="0"/>
                <a:cs typeface="Gill Sans Light" charset="0"/>
              </a:defRPr>
            </a:lvl1pPr>
          </a:lstStyle>
          <a:p>
            <a:r>
              <a:rPr lang="en-US" dirty="0"/>
              <a:t>Click to edit Master title style</a:t>
            </a:r>
          </a:p>
        </p:txBody>
      </p:sp>
      <p:sp>
        <p:nvSpPr>
          <p:cNvPr id="16" name="Text Placeholder 15"/>
          <p:cNvSpPr>
            <a:spLocks noGrp="1"/>
          </p:cNvSpPr>
          <p:nvPr>
            <p:ph type="body" sz="quarter" idx="10"/>
          </p:nvPr>
        </p:nvSpPr>
        <p:spPr>
          <a:xfrm>
            <a:off x="915990" y="3164436"/>
            <a:ext cx="22555200" cy="9179965"/>
          </a:xfrm>
          <a:prstGeom prst="rect">
            <a:avLst/>
          </a:prstGeom>
          <a:noFill/>
        </p:spPr>
        <p:txBody>
          <a:bodyPr lIns="914400" tIns="914400" rIns="914400" bIns="914400"/>
          <a:lstStyle>
            <a:lvl1pPr marL="0" indent="0">
              <a:buNone/>
              <a:defRPr sz="3600">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11" name="Rectangle 10"/>
          <p:cNvSpPr/>
          <p:nvPr userDrawn="1"/>
        </p:nvSpPr>
        <p:spPr>
          <a:xfrm>
            <a:off x="914402" y="3001585"/>
            <a:ext cx="22556787" cy="1628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sp>
        <p:nvSpPr>
          <p:cNvPr id="8" name="Footer Placeholder 2"/>
          <p:cNvSpPr>
            <a:spLocks noGrp="1"/>
          </p:cNvSpPr>
          <p:nvPr>
            <p:ph type="ftr" sz="quarter" idx="3"/>
          </p:nvPr>
        </p:nvSpPr>
        <p:spPr>
          <a:xfrm>
            <a:off x="8078788" y="12801601"/>
            <a:ext cx="8229599" cy="685800"/>
          </a:xfrm>
          <a:prstGeom prst="rect">
            <a:avLst/>
          </a:prstGeom>
        </p:spPr>
        <p:txBody>
          <a:bodyPr vert="horz" lIns="91440" tIns="45720" rIns="91440" bIns="45720" rtlCol="0" anchor="ctr" anchorCtr="1"/>
          <a:lstStyle>
            <a:lvl1pPr algn="l">
              <a:defRPr sz="1200">
                <a:solidFill>
                  <a:schemeClr val="accent3"/>
                </a:solidFill>
                <a:latin typeface="Gill Sans" charset="0"/>
              </a:defRPr>
            </a:lvl1pPr>
          </a:lstStyle>
          <a:p>
            <a:r>
              <a:rPr lang="en-US" dirty="0"/>
              <a:t>© 2017 Rancher Labs, Inc.</a:t>
            </a:r>
          </a:p>
        </p:txBody>
      </p:sp>
    </p:spTree>
    <p:extLst>
      <p:ext uri="{BB962C8B-B14F-4D97-AF65-F5344CB8AC3E}">
        <p14:creationId xmlns:p14="http://schemas.microsoft.com/office/powerpoint/2010/main" val="40726688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er + Anything">
    <p:bg>
      <p:bgPr>
        <a:solidFill>
          <a:srgbClr val="FFFFFF"/>
        </a:solid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8" y="12712699"/>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sp>
        <p:nvSpPr>
          <p:cNvPr id="14" name="Title 13"/>
          <p:cNvSpPr>
            <a:spLocks noGrp="1"/>
          </p:cNvSpPr>
          <p:nvPr>
            <p:ph type="title"/>
          </p:nvPr>
        </p:nvSpPr>
        <p:spPr>
          <a:xfrm>
            <a:off x="914402" y="27737"/>
            <a:ext cx="22556787" cy="2973848"/>
          </a:xfrm>
          <a:prstGeom prst="rect">
            <a:avLst/>
          </a:prstGeom>
          <a:noFill/>
          <a:ln>
            <a:noFill/>
          </a:ln>
        </p:spPr>
        <p:txBody>
          <a:bodyPr lIns="914400" tIns="0" rIns="914400" bIns="0" anchor="ctr" anchorCtr="1"/>
          <a:lstStyle>
            <a:lvl1pPr algn="ctr">
              <a:defRPr sz="7200" b="0" i="0">
                <a:solidFill>
                  <a:schemeClr val="tx2"/>
                </a:solidFill>
                <a:latin typeface="Gill Sans Light" charset="0"/>
                <a:ea typeface="Gill Sans Light" charset="0"/>
                <a:cs typeface="Gill Sans Light" charset="0"/>
              </a:defRPr>
            </a:lvl1pPr>
          </a:lstStyle>
          <a:p>
            <a:r>
              <a:rPr lang="en-US" dirty="0"/>
              <a:t>Click to edit Master title style</a:t>
            </a:r>
          </a:p>
        </p:txBody>
      </p:sp>
      <p:sp>
        <p:nvSpPr>
          <p:cNvPr id="8" name="Footer Placeholder 2"/>
          <p:cNvSpPr>
            <a:spLocks noGrp="1"/>
          </p:cNvSpPr>
          <p:nvPr>
            <p:ph type="ftr" sz="quarter" idx="3"/>
          </p:nvPr>
        </p:nvSpPr>
        <p:spPr>
          <a:xfrm>
            <a:off x="8078788" y="12801601"/>
            <a:ext cx="8229599" cy="685800"/>
          </a:xfrm>
          <a:prstGeom prst="rect">
            <a:avLst/>
          </a:prstGeom>
        </p:spPr>
        <p:txBody>
          <a:bodyPr vert="horz" lIns="91440" tIns="45720" rIns="91440" bIns="45720" rtlCol="0" anchor="ctr" anchorCtr="1"/>
          <a:lstStyle>
            <a:lvl1pPr algn="l">
              <a:defRPr sz="1200">
                <a:solidFill>
                  <a:schemeClr val="accent3"/>
                </a:solidFill>
                <a:latin typeface="Gill Sans" charset="0"/>
              </a:defRPr>
            </a:lvl1pPr>
          </a:lstStyle>
          <a:p>
            <a:r>
              <a:rPr lang="en-US" dirty="0"/>
              <a:t>© 2017 Rancher Labs, Inc.</a:t>
            </a:r>
          </a:p>
        </p:txBody>
      </p:sp>
      <p:sp>
        <p:nvSpPr>
          <p:cNvPr id="3" name="Content Placeholder 2"/>
          <p:cNvSpPr>
            <a:spLocks noGrp="1"/>
          </p:cNvSpPr>
          <p:nvPr>
            <p:ph sz="quarter" idx="11"/>
          </p:nvPr>
        </p:nvSpPr>
        <p:spPr>
          <a:xfrm>
            <a:off x="914402" y="3164435"/>
            <a:ext cx="22860000" cy="9179968"/>
          </a:xfrm>
          <a:prstGeom prst="rect">
            <a:avLst/>
          </a:prstGeom>
        </p:spPr>
        <p:txBody>
          <a:bodyPr lIns="914400" tIns="914400" rIns="914400" bIns="914400"/>
          <a:lstStyle>
            <a:lvl1pPr>
              <a:defRPr>
                <a:latin typeface="Gill Sans" charset="0"/>
              </a:defRPr>
            </a:lvl1pPr>
            <a:lvl2pPr>
              <a:defRPr>
                <a:latin typeface="Gill Sans" charset="0"/>
              </a:defRPr>
            </a:lvl2pPr>
            <a:lvl3pPr>
              <a:defRPr>
                <a:latin typeface="Gill Sans" charset="0"/>
              </a:defRPr>
            </a:lvl3pPr>
            <a:lvl4pPr>
              <a:defRPr>
                <a:latin typeface="Gill Sans" charset="0"/>
              </a:defRPr>
            </a:lvl4pPr>
            <a:lvl5pPr>
              <a:defRPr>
                <a:latin typeface="Gill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914403" y="12849224"/>
            <a:ext cx="4210684" cy="457200"/>
          </a:xfrm>
          <a:prstGeom prst="rect">
            <a:avLst/>
          </a:prstGeom>
        </p:spPr>
      </p:pic>
      <p:sp>
        <p:nvSpPr>
          <p:cNvPr id="10" name="Rectangle 9"/>
          <p:cNvSpPr/>
          <p:nvPr userDrawn="1"/>
        </p:nvSpPr>
        <p:spPr>
          <a:xfrm>
            <a:off x="914402" y="3001585"/>
            <a:ext cx="22556787" cy="1628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spTree>
    <p:extLst>
      <p:ext uri="{BB962C8B-B14F-4D97-AF65-F5344CB8AC3E}">
        <p14:creationId xmlns:p14="http://schemas.microsoft.com/office/powerpoint/2010/main" val="31102964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8" y="12712699"/>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sp>
        <p:nvSpPr>
          <p:cNvPr id="14" name="Title 13"/>
          <p:cNvSpPr>
            <a:spLocks noGrp="1"/>
          </p:cNvSpPr>
          <p:nvPr>
            <p:ph type="title"/>
          </p:nvPr>
        </p:nvSpPr>
        <p:spPr>
          <a:xfrm>
            <a:off x="914402" y="27739"/>
            <a:ext cx="22556787" cy="2450768"/>
          </a:xfrm>
          <a:prstGeom prst="rect">
            <a:avLst/>
          </a:prstGeom>
          <a:noFill/>
          <a:ln>
            <a:noFill/>
          </a:ln>
        </p:spPr>
        <p:txBody>
          <a:bodyPr lIns="914400" tIns="0" rIns="914400" bIns="0" anchor="ctr" anchorCtr="1"/>
          <a:lstStyle>
            <a:lvl1pPr marL="0" indent="25400" algn="ctr">
              <a:tabLst/>
              <a:defRPr sz="7200" b="0" i="0">
                <a:solidFill>
                  <a:schemeClr val="bg1"/>
                </a:solidFill>
                <a:latin typeface="Gill Sans Light" charset="0"/>
                <a:ea typeface="Gill Sans Light" charset="0"/>
                <a:cs typeface="Gill Sans Light" charset="0"/>
              </a:defRPr>
            </a:lvl1pPr>
          </a:lstStyle>
          <a:p>
            <a:r>
              <a:rPr lang="en-US" dirty="0"/>
              <a:t>Click to edit Master title style</a:t>
            </a:r>
          </a:p>
        </p:txBody>
      </p:sp>
      <p:sp>
        <p:nvSpPr>
          <p:cNvPr id="8" name="Footer Placeholder 2"/>
          <p:cNvSpPr>
            <a:spLocks noGrp="1"/>
          </p:cNvSpPr>
          <p:nvPr>
            <p:ph type="ftr" sz="quarter" idx="3"/>
          </p:nvPr>
        </p:nvSpPr>
        <p:spPr>
          <a:xfrm>
            <a:off x="8078788" y="12801601"/>
            <a:ext cx="8229599" cy="685800"/>
          </a:xfrm>
          <a:prstGeom prst="rect">
            <a:avLst/>
          </a:prstGeom>
        </p:spPr>
        <p:txBody>
          <a:bodyPr vert="horz" lIns="91440" tIns="45720" rIns="91440" bIns="45720" rtlCol="0" anchor="ctr" anchorCtr="1"/>
          <a:lstStyle>
            <a:lvl1pPr algn="l">
              <a:defRPr sz="1200">
                <a:solidFill>
                  <a:schemeClr val="bg1"/>
                </a:solidFill>
                <a:latin typeface="Gill Sans" charset="0"/>
              </a:defRPr>
            </a:lvl1pPr>
          </a:lstStyle>
          <a:p>
            <a:r>
              <a:rPr lang="en-US" dirty="0"/>
              <a:t>© 2017 Rancher Labs, Inc.</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5" y="12849224"/>
            <a:ext cx="4210674" cy="457200"/>
          </a:xfrm>
          <a:prstGeom prst="rect">
            <a:avLst/>
          </a:prstGeom>
        </p:spPr>
      </p:pic>
    </p:spTree>
    <p:extLst>
      <p:ext uri="{BB962C8B-B14F-4D97-AF65-F5344CB8AC3E}">
        <p14:creationId xmlns:p14="http://schemas.microsoft.com/office/powerpoint/2010/main" val="17247699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vide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8" y="12712699"/>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sp>
        <p:nvSpPr>
          <p:cNvPr id="14" name="Title 13"/>
          <p:cNvSpPr>
            <a:spLocks noGrp="1"/>
          </p:cNvSpPr>
          <p:nvPr>
            <p:ph type="title"/>
          </p:nvPr>
        </p:nvSpPr>
        <p:spPr>
          <a:xfrm>
            <a:off x="914402" y="27739"/>
            <a:ext cx="22556787" cy="2450768"/>
          </a:xfrm>
          <a:prstGeom prst="rect">
            <a:avLst/>
          </a:prstGeom>
          <a:noFill/>
          <a:ln>
            <a:noFill/>
          </a:ln>
        </p:spPr>
        <p:txBody>
          <a:bodyPr lIns="914400" tIns="0" rIns="914400" bIns="0" anchor="ctr" anchorCtr="1"/>
          <a:lstStyle>
            <a:lvl1pPr algn="ctr">
              <a:defRPr sz="7200" b="0" i="0">
                <a:solidFill>
                  <a:schemeClr val="tx2"/>
                </a:solidFill>
                <a:latin typeface="Gill Sans Light" charset="0"/>
                <a:ea typeface="Gill Sans Light" charset="0"/>
                <a:cs typeface="Gill Sans Light" charset="0"/>
              </a:defRPr>
            </a:lvl1pPr>
          </a:lstStyle>
          <a:p>
            <a:r>
              <a:rPr lang="en-US" dirty="0"/>
              <a:t>Click to edit Master title style</a:t>
            </a:r>
          </a:p>
        </p:txBody>
      </p:sp>
      <p:sp>
        <p:nvSpPr>
          <p:cNvPr id="8" name="Footer Placeholder 2"/>
          <p:cNvSpPr>
            <a:spLocks noGrp="1"/>
          </p:cNvSpPr>
          <p:nvPr>
            <p:ph type="ftr" sz="quarter" idx="3"/>
          </p:nvPr>
        </p:nvSpPr>
        <p:spPr>
          <a:xfrm>
            <a:off x="8078788" y="12801601"/>
            <a:ext cx="8229599" cy="685800"/>
          </a:xfrm>
          <a:prstGeom prst="rect">
            <a:avLst/>
          </a:prstGeom>
        </p:spPr>
        <p:txBody>
          <a:bodyPr vert="horz" lIns="91440" tIns="45720" rIns="91440" bIns="45720" rtlCol="0" anchor="ctr" anchorCtr="1"/>
          <a:lstStyle>
            <a:lvl1pPr algn="l">
              <a:defRPr sz="1200">
                <a:solidFill>
                  <a:schemeClr val="accent3"/>
                </a:solidFill>
                <a:latin typeface="Gill Sans" charset="0"/>
              </a:defRPr>
            </a:lvl1pPr>
          </a:lstStyle>
          <a:p>
            <a:r>
              <a:rPr lang="en-US" dirty="0"/>
              <a:t>© 2017 Rancher Labs, Inc.</a:t>
            </a:r>
          </a:p>
        </p:txBody>
      </p:sp>
      <p:pic>
        <p:nvPicPr>
          <p:cNvPr id="7" name="Picture 6"/>
          <p:cNvPicPr>
            <a:picLocks noChangeAspect="1"/>
          </p:cNvPicPr>
          <p:nvPr userDrawn="1"/>
        </p:nvPicPr>
        <p:blipFill>
          <a:blip r:embed="rId3">
            <a:alphaModFix amt="15000"/>
            <a:extLst>
              <a:ext uri="{28A0092B-C50C-407E-A947-70E740481C1C}">
                <a14:useLocalDpi xmlns:a14="http://schemas.microsoft.com/office/drawing/2010/main" val="0"/>
              </a:ext>
            </a:extLst>
          </a:blip>
          <a:stretch>
            <a:fillRect/>
          </a:stretch>
        </p:blipFill>
        <p:spPr>
          <a:xfrm>
            <a:off x="914403" y="12849224"/>
            <a:ext cx="4210684" cy="457200"/>
          </a:xfrm>
          <a:prstGeom prst="rect">
            <a:avLst/>
          </a:prstGeom>
        </p:spPr>
      </p:pic>
    </p:spTree>
    <p:extLst>
      <p:ext uri="{BB962C8B-B14F-4D97-AF65-F5344CB8AC3E}">
        <p14:creationId xmlns:p14="http://schemas.microsoft.com/office/powerpoint/2010/main" val="22545602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Column">
    <p:bg>
      <p:bgPr>
        <a:solidFill>
          <a:srgbClr val="FFFFFF"/>
        </a:solid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8" y="12712699"/>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sp>
        <p:nvSpPr>
          <p:cNvPr id="14" name="Title 13"/>
          <p:cNvSpPr>
            <a:spLocks noGrp="1"/>
          </p:cNvSpPr>
          <p:nvPr>
            <p:ph type="title"/>
          </p:nvPr>
        </p:nvSpPr>
        <p:spPr>
          <a:xfrm>
            <a:off x="914402" y="33297"/>
            <a:ext cx="22556787" cy="2973848"/>
          </a:xfrm>
          <a:prstGeom prst="rect">
            <a:avLst/>
          </a:prstGeom>
          <a:noFill/>
          <a:ln>
            <a:noFill/>
          </a:ln>
        </p:spPr>
        <p:txBody>
          <a:bodyPr lIns="914400" tIns="0" rIns="914400" bIns="0" anchor="ctr" anchorCtr="1"/>
          <a:lstStyle>
            <a:lvl1pPr algn="ctr">
              <a:defRPr sz="7200" b="0" i="0">
                <a:solidFill>
                  <a:schemeClr val="tx2"/>
                </a:solidFill>
                <a:latin typeface="Gill Sans Light" charset="0"/>
                <a:ea typeface="Gill Sans Light" charset="0"/>
                <a:cs typeface="Gill Sans Light" charset="0"/>
              </a:defRPr>
            </a:lvl1pPr>
          </a:lstStyle>
          <a:p>
            <a:r>
              <a:rPr lang="en-US" dirty="0"/>
              <a:t>Click to edit Master title style</a:t>
            </a:r>
          </a:p>
        </p:txBody>
      </p:sp>
      <p:sp>
        <p:nvSpPr>
          <p:cNvPr id="12" name="Content Placeholder 2"/>
          <p:cNvSpPr>
            <a:spLocks noGrp="1"/>
          </p:cNvSpPr>
          <p:nvPr>
            <p:ph idx="1"/>
          </p:nvPr>
        </p:nvSpPr>
        <p:spPr>
          <a:xfrm>
            <a:off x="12198223" y="3198417"/>
            <a:ext cx="11272966" cy="9145987"/>
          </a:xfrm>
          <a:prstGeom prst="rect">
            <a:avLst/>
          </a:prstGeom>
        </p:spPr>
        <p:txBody>
          <a:bodyPr lIns="914400" tIns="914400" rIns="914400" bIns="914400"/>
          <a:lstStyle>
            <a:lvl1pPr>
              <a:defRPr sz="3200">
                <a:latin typeface="Gill Sans" charset="0"/>
              </a:defRPr>
            </a:lvl1pPr>
            <a:lvl2pPr>
              <a:defRPr sz="2800">
                <a:latin typeface="Gill Sans" charset="0"/>
              </a:defRPr>
            </a:lvl2pPr>
            <a:lvl3pPr>
              <a:defRPr sz="2400">
                <a:latin typeface="Gill Sans" charset="0"/>
              </a:defRPr>
            </a:lvl3pPr>
            <a:lvl4pPr>
              <a:defRPr sz="2000">
                <a:latin typeface="Gill Sans" charset="0"/>
              </a:defRPr>
            </a:lvl4pPr>
            <a:lvl5pPr>
              <a:defRPr sz="2000">
                <a:latin typeface="Gill Sans"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3"/>
          </p:nvPr>
        </p:nvSpPr>
        <p:spPr>
          <a:xfrm>
            <a:off x="914403" y="3198417"/>
            <a:ext cx="11274548" cy="9145987"/>
          </a:xfrm>
          <a:prstGeom prst="rect">
            <a:avLst/>
          </a:prstGeom>
        </p:spPr>
        <p:txBody>
          <a:bodyPr lIns="914400" tIns="914400" rIns="914400" bIns="914400"/>
          <a:lstStyle>
            <a:lvl1pPr>
              <a:defRPr sz="3200">
                <a:latin typeface="Gill Sans" charset="0"/>
              </a:defRPr>
            </a:lvl1pPr>
            <a:lvl2pPr>
              <a:defRPr sz="2800">
                <a:latin typeface="Gill Sans" charset="0"/>
              </a:defRPr>
            </a:lvl2pPr>
            <a:lvl3pPr>
              <a:defRPr sz="2400">
                <a:latin typeface="Gill Sans" charset="0"/>
              </a:defRPr>
            </a:lvl3pPr>
            <a:lvl4pPr>
              <a:defRPr sz="2000">
                <a:latin typeface="Gill Sans" charset="0"/>
              </a:defRPr>
            </a:lvl4pPr>
            <a:lvl5pPr>
              <a:defRPr sz="2000">
                <a:latin typeface="Gill Sans"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Footer Placeholder 2"/>
          <p:cNvSpPr>
            <a:spLocks noGrp="1"/>
          </p:cNvSpPr>
          <p:nvPr>
            <p:ph type="ftr" sz="quarter" idx="3"/>
          </p:nvPr>
        </p:nvSpPr>
        <p:spPr>
          <a:xfrm>
            <a:off x="8078788" y="12801601"/>
            <a:ext cx="8229599" cy="685800"/>
          </a:xfrm>
          <a:prstGeom prst="rect">
            <a:avLst/>
          </a:prstGeom>
        </p:spPr>
        <p:txBody>
          <a:bodyPr vert="horz" lIns="91440" tIns="45720" rIns="91440" bIns="45720" rtlCol="0" anchor="ctr" anchorCtr="1"/>
          <a:lstStyle>
            <a:lvl1pPr algn="l">
              <a:defRPr sz="1200">
                <a:solidFill>
                  <a:schemeClr val="accent3"/>
                </a:solidFill>
                <a:latin typeface="Gill Sans" charset="0"/>
              </a:defRPr>
            </a:lvl1pPr>
          </a:lstStyle>
          <a:p>
            <a:r>
              <a:rPr lang="en-US" dirty="0"/>
              <a:t>© 2017 Rancher Labs, Inc.</a:t>
            </a:r>
          </a:p>
        </p:txBody>
      </p:sp>
      <p:pic>
        <p:nvPicPr>
          <p:cNvPr id="9" name="Picture 8"/>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914403" y="12849224"/>
            <a:ext cx="4210684" cy="457200"/>
          </a:xfrm>
          <a:prstGeom prst="rect">
            <a:avLst/>
          </a:prstGeom>
        </p:spPr>
      </p:pic>
      <p:sp>
        <p:nvSpPr>
          <p:cNvPr id="10" name="Rectangle 9"/>
          <p:cNvSpPr/>
          <p:nvPr userDrawn="1"/>
        </p:nvSpPr>
        <p:spPr>
          <a:xfrm>
            <a:off x="914402" y="3001585"/>
            <a:ext cx="22556787" cy="1628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spTree>
    <p:extLst>
      <p:ext uri="{BB962C8B-B14F-4D97-AF65-F5344CB8AC3E}">
        <p14:creationId xmlns:p14="http://schemas.microsoft.com/office/powerpoint/2010/main" val="42090747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 col">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7" name="Text Placeholder 20"/>
          <p:cNvSpPr>
            <a:spLocks noGrp="1"/>
          </p:cNvSpPr>
          <p:nvPr>
            <p:ph type="body" sz="quarter" idx="14" hasCustomPrompt="1"/>
          </p:nvPr>
        </p:nvSpPr>
        <p:spPr>
          <a:xfrm>
            <a:off x="3968115" y="9144000"/>
            <a:ext cx="4572001" cy="2446021"/>
          </a:xfrm>
          <a:prstGeom prst="rect">
            <a:avLst/>
          </a:prstGeom>
          <a:solidFill>
            <a:srgbClr val="FFFFFF">
              <a:alpha val="15000"/>
            </a:srgbClr>
          </a:solidFill>
        </p:spPr>
        <p:txBody>
          <a:bodyPr wrap="square" lIns="0" tIns="0" rIns="0" bIns="0">
            <a:noAutofit/>
          </a:bodyPr>
          <a:lstStyle>
            <a:lvl1pPr marL="0" marR="0" indent="0" algn="l" defTabSz="914411" rtl="0" eaLnBrk="1" fontAlgn="auto" latinLnBrk="0" hangingPunct="1">
              <a:lnSpc>
                <a:spcPct val="90000"/>
              </a:lnSpc>
              <a:spcBef>
                <a:spcPts val="1000"/>
              </a:spcBef>
              <a:spcAft>
                <a:spcPts val="0"/>
              </a:spcAft>
              <a:buClrTx/>
              <a:buSzTx/>
              <a:buFontTx/>
              <a:buNone/>
              <a:tabLst/>
              <a:defRPr sz="2400" baseline="0">
                <a:solidFill>
                  <a:schemeClr val="tx1"/>
                </a:solidFill>
                <a:latin typeface="Gill Sans" charset="0"/>
              </a:defRPr>
            </a:lvl1pPr>
            <a:lvl2pPr marL="457206" indent="0">
              <a:buFontTx/>
              <a:buNone/>
              <a:defRPr sz="1501" baseline="0">
                <a:solidFill>
                  <a:srgbClr val="FFFFFF"/>
                </a:solidFill>
              </a:defRPr>
            </a:lvl2pPr>
            <a:lvl3pPr marL="914411" indent="0">
              <a:buFontTx/>
              <a:buNone/>
              <a:defRPr sz="1501" baseline="0">
                <a:solidFill>
                  <a:srgbClr val="FFFFFF"/>
                </a:solidFill>
              </a:defRPr>
            </a:lvl3pPr>
            <a:lvl4pPr marL="1371617" indent="0">
              <a:buFontTx/>
              <a:buNone/>
              <a:defRPr sz="1501" baseline="0">
                <a:solidFill>
                  <a:srgbClr val="FFFFFF"/>
                </a:solidFill>
              </a:defRPr>
            </a:lvl4pPr>
            <a:lvl5pPr marL="1828823" indent="0">
              <a:buFontTx/>
              <a:buNone/>
              <a:defRPr sz="1501" baseline="0">
                <a:solidFill>
                  <a:srgbClr val="FFFFFF"/>
                </a:solidFill>
              </a:defRPr>
            </a:lvl5pPr>
          </a:lstStyle>
          <a:p>
            <a:pPr marL="0" marR="0" lvl="0" indent="0" algn="l" defTabSz="914411" rtl="0" eaLnBrk="1" fontAlgn="auto" latinLnBrk="0" hangingPunct="1">
              <a:lnSpc>
                <a:spcPct val="90000"/>
              </a:lnSpc>
              <a:spcBef>
                <a:spcPts val="1000"/>
              </a:spcBef>
              <a:spcAft>
                <a:spcPts val="0"/>
              </a:spcAft>
              <a:buClrTx/>
              <a:buSzTx/>
              <a:buFontTx/>
              <a:buNone/>
              <a:tabLst/>
              <a:defRPr/>
            </a:pPr>
            <a:r>
              <a:rPr lang="en-US" dirty="0"/>
              <a:t>Here is a subhead.</a:t>
            </a:r>
          </a:p>
          <a:p>
            <a:pPr marL="0" marR="0" lvl="0" indent="0" algn="l" defTabSz="914411"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cxnSp>
        <p:nvCxnSpPr>
          <p:cNvPr id="11" name="Straight Connector 10"/>
          <p:cNvCxnSpPr/>
          <p:nvPr userDrawn="1"/>
        </p:nvCxnSpPr>
        <p:spPr>
          <a:xfrm>
            <a:off x="3936047" y="8686800"/>
            <a:ext cx="4572001"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930449" y="8686800"/>
            <a:ext cx="4572001"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5924848" y="8686800"/>
            <a:ext cx="4572001"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sp>
        <p:nvSpPr>
          <p:cNvPr id="36" name="Text Placeholder 20"/>
          <p:cNvSpPr>
            <a:spLocks noGrp="1"/>
          </p:cNvSpPr>
          <p:nvPr userDrawn="1">
            <p:ph type="body" sz="quarter" idx="20" hasCustomPrompt="1"/>
          </p:nvPr>
        </p:nvSpPr>
        <p:spPr>
          <a:xfrm>
            <a:off x="9962514" y="9144000"/>
            <a:ext cx="4572001" cy="2446021"/>
          </a:xfrm>
          <a:prstGeom prst="rect">
            <a:avLst/>
          </a:prstGeom>
          <a:solidFill>
            <a:srgbClr val="FFFFFF">
              <a:alpha val="15000"/>
            </a:srgbClr>
          </a:solidFill>
        </p:spPr>
        <p:txBody>
          <a:bodyPr wrap="square" lIns="0" tIns="0" rIns="0" bIns="0">
            <a:noAutofit/>
          </a:bodyPr>
          <a:lstStyle>
            <a:lvl1pPr marL="0" marR="0" indent="0" algn="l" defTabSz="914411" rtl="0" eaLnBrk="1" fontAlgn="auto" latinLnBrk="0" hangingPunct="1">
              <a:lnSpc>
                <a:spcPct val="90000"/>
              </a:lnSpc>
              <a:spcBef>
                <a:spcPts val="1000"/>
              </a:spcBef>
              <a:spcAft>
                <a:spcPts val="0"/>
              </a:spcAft>
              <a:buClrTx/>
              <a:buSzTx/>
              <a:buFontTx/>
              <a:buNone/>
              <a:tabLst/>
              <a:defRPr sz="2400" baseline="0">
                <a:solidFill>
                  <a:schemeClr val="tx1"/>
                </a:solidFill>
                <a:latin typeface="Gill Sans" charset="0"/>
              </a:defRPr>
            </a:lvl1pPr>
            <a:lvl2pPr marL="457206" indent="0">
              <a:buFontTx/>
              <a:buNone/>
              <a:defRPr sz="1501" baseline="0">
                <a:solidFill>
                  <a:srgbClr val="FFFFFF"/>
                </a:solidFill>
              </a:defRPr>
            </a:lvl2pPr>
            <a:lvl3pPr marL="914411" indent="0">
              <a:buFontTx/>
              <a:buNone/>
              <a:defRPr sz="1501" baseline="0">
                <a:solidFill>
                  <a:srgbClr val="FFFFFF"/>
                </a:solidFill>
              </a:defRPr>
            </a:lvl3pPr>
            <a:lvl4pPr marL="1371617" indent="0">
              <a:buFontTx/>
              <a:buNone/>
              <a:defRPr sz="1501" baseline="0">
                <a:solidFill>
                  <a:srgbClr val="FFFFFF"/>
                </a:solidFill>
              </a:defRPr>
            </a:lvl4pPr>
            <a:lvl5pPr marL="1828823" indent="0">
              <a:buFontTx/>
              <a:buNone/>
              <a:defRPr sz="1501" baseline="0">
                <a:solidFill>
                  <a:srgbClr val="FFFFFF"/>
                </a:solidFill>
              </a:defRPr>
            </a:lvl5pPr>
          </a:lstStyle>
          <a:p>
            <a:pPr marL="0" marR="0" lvl="0" indent="0" algn="l" defTabSz="914411" rtl="0" eaLnBrk="1" fontAlgn="auto" latinLnBrk="0" hangingPunct="1">
              <a:lnSpc>
                <a:spcPct val="90000"/>
              </a:lnSpc>
              <a:spcBef>
                <a:spcPts val="1000"/>
              </a:spcBef>
              <a:spcAft>
                <a:spcPts val="0"/>
              </a:spcAft>
              <a:buClrTx/>
              <a:buSzTx/>
              <a:buFontTx/>
              <a:buNone/>
              <a:tabLst/>
              <a:defRPr/>
            </a:pPr>
            <a:r>
              <a:rPr lang="en-US" dirty="0"/>
              <a:t>Here is a subhead.</a:t>
            </a:r>
          </a:p>
          <a:p>
            <a:pPr marL="0" marR="0" lvl="0" indent="0" algn="l" defTabSz="914411"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7" name="Text Placeholder 20"/>
          <p:cNvSpPr>
            <a:spLocks noGrp="1"/>
          </p:cNvSpPr>
          <p:nvPr userDrawn="1">
            <p:ph type="body" sz="quarter" idx="21" hasCustomPrompt="1"/>
          </p:nvPr>
        </p:nvSpPr>
        <p:spPr>
          <a:xfrm>
            <a:off x="15956916" y="9144000"/>
            <a:ext cx="4572001" cy="2446021"/>
          </a:xfrm>
          <a:prstGeom prst="rect">
            <a:avLst/>
          </a:prstGeom>
          <a:solidFill>
            <a:srgbClr val="FFFFFF">
              <a:alpha val="15000"/>
            </a:srgbClr>
          </a:solidFill>
        </p:spPr>
        <p:txBody>
          <a:bodyPr wrap="square" lIns="0" tIns="0" rIns="0" bIns="0">
            <a:noAutofit/>
          </a:bodyPr>
          <a:lstStyle>
            <a:lvl1pPr marL="0" marR="0" indent="0" algn="l" defTabSz="914411" rtl="0" eaLnBrk="1" fontAlgn="auto" latinLnBrk="0" hangingPunct="1">
              <a:lnSpc>
                <a:spcPct val="90000"/>
              </a:lnSpc>
              <a:spcBef>
                <a:spcPts val="1000"/>
              </a:spcBef>
              <a:spcAft>
                <a:spcPts val="0"/>
              </a:spcAft>
              <a:buClrTx/>
              <a:buSzTx/>
              <a:buFontTx/>
              <a:buNone/>
              <a:tabLst/>
              <a:defRPr sz="2400" baseline="0">
                <a:solidFill>
                  <a:schemeClr val="tx1"/>
                </a:solidFill>
                <a:latin typeface="Gill Sans" charset="0"/>
              </a:defRPr>
            </a:lvl1pPr>
            <a:lvl2pPr marL="457206" indent="0">
              <a:buFontTx/>
              <a:buNone/>
              <a:defRPr sz="1501" baseline="0">
                <a:solidFill>
                  <a:srgbClr val="FFFFFF"/>
                </a:solidFill>
              </a:defRPr>
            </a:lvl2pPr>
            <a:lvl3pPr marL="914411" indent="0">
              <a:buFontTx/>
              <a:buNone/>
              <a:defRPr sz="1501" baseline="0">
                <a:solidFill>
                  <a:srgbClr val="FFFFFF"/>
                </a:solidFill>
              </a:defRPr>
            </a:lvl3pPr>
            <a:lvl4pPr marL="1371617" indent="0">
              <a:buFontTx/>
              <a:buNone/>
              <a:defRPr sz="1501" baseline="0">
                <a:solidFill>
                  <a:srgbClr val="FFFFFF"/>
                </a:solidFill>
              </a:defRPr>
            </a:lvl4pPr>
            <a:lvl5pPr marL="1828823" indent="0">
              <a:buFontTx/>
              <a:buNone/>
              <a:defRPr sz="1501" baseline="0">
                <a:solidFill>
                  <a:srgbClr val="FFFFFF"/>
                </a:solidFill>
              </a:defRPr>
            </a:lvl5pPr>
          </a:lstStyle>
          <a:p>
            <a:pPr marL="0" marR="0" lvl="0" indent="0" algn="l" defTabSz="914411" rtl="0" eaLnBrk="1" fontAlgn="auto" latinLnBrk="0" hangingPunct="1">
              <a:lnSpc>
                <a:spcPct val="90000"/>
              </a:lnSpc>
              <a:spcBef>
                <a:spcPts val="1000"/>
              </a:spcBef>
              <a:spcAft>
                <a:spcPts val="0"/>
              </a:spcAft>
              <a:buClrTx/>
              <a:buSzTx/>
              <a:buFontTx/>
              <a:buNone/>
              <a:tabLst/>
              <a:defRPr/>
            </a:pPr>
            <a:r>
              <a:rPr lang="en-US" dirty="0"/>
              <a:t>Here is a subhead.</a:t>
            </a:r>
          </a:p>
          <a:p>
            <a:pPr marL="0" marR="0" lvl="0" indent="0" algn="l" defTabSz="914411"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9" name="Footer Placeholder 2"/>
          <p:cNvSpPr>
            <a:spLocks noGrp="1"/>
          </p:cNvSpPr>
          <p:nvPr userDrawn="1">
            <p:ph type="ftr" sz="quarter" idx="3"/>
          </p:nvPr>
        </p:nvSpPr>
        <p:spPr>
          <a:xfrm>
            <a:off x="8078788" y="12801601"/>
            <a:ext cx="8229599" cy="685800"/>
          </a:xfrm>
          <a:prstGeom prst="rect">
            <a:avLst/>
          </a:prstGeom>
        </p:spPr>
        <p:txBody>
          <a:bodyPr vert="horz" lIns="91440" tIns="45720" rIns="91440" bIns="45720" rtlCol="0" anchor="ctr" anchorCtr="1"/>
          <a:lstStyle>
            <a:lvl1pPr algn="l">
              <a:defRPr sz="1200">
                <a:solidFill>
                  <a:schemeClr val="accent3"/>
                </a:solidFill>
                <a:latin typeface="Gill Sans" charset="0"/>
              </a:defRPr>
            </a:lvl1pPr>
          </a:lstStyle>
          <a:p>
            <a:r>
              <a:rPr lang="en-US" dirty="0"/>
              <a:t>© 2017 Rancher Labs, Inc.</a:t>
            </a:r>
          </a:p>
        </p:txBody>
      </p:sp>
      <p:sp>
        <p:nvSpPr>
          <p:cNvPr id="13" name="Title 13"/>
          <p:cNvSpPr>
            <a:spLocks noGrp="1"/>
          </p:cNvSpPr>
          <p:nvPr userDrawn="1">
            <p:ph type="title"/>
          </p:nvPr>
        </p:nvSpPr>
        <p:spPr>
          <a:xfrm>
            <a:off x="914402" y="33297"/>
            <a:ext cx="22556787" cy="2973848"/>
          </a:xfrm>
          <a:prstGeom prst="rect">
            <a:avLst/>
          </a:prstGeom>
          <a:noFill/>
          <a:ln>
            <a:noFill/>
          </a:ln>
        </p:spPr>
        <p:txBody>
          <a:bodyPr lIns="914400" tIns="0" rIns="914400" bIns="0" anchor="ctr" anchorCtr="1"/>
          <a:lstStyle>
            <a:lvl1pPr algn="ctr">
              <a:defRPr sz="7200" b="0" i="0">
                <a:solidFill>
                  <a:schemeClr val="tx2"/>
                </a:solidFill>
                <a:latin typeface="Gill Sans Light" charset="0"/>
                <a:ea typeface="Gill Sans Light" charset="0"/>
                <a:cs typeface="Gill Sans Light" charset="0"/>
              </a:defRPr>
            </a:lvl1pPr>
          </a:lstStyle>
          <a:p>
            <a:r>
              <a:rPr lang="en-US" dirty="0"/>
              <a:t>Click to edit Master title style</a:t>
            </a:r>
          </a:p>
        </p:txBody>
      </p:sp>
      <p:sp>
        <p:nvSpPr>
          <p:cNvPr id="4" name="Content Placeholder 3"/>
          <p:cNvSpPr>
            <a:spLocks noGrp="1"/>
          </p:cNvSpPr>
          <p:nvPr userDrawn="1">
            <p:ph sz="quarter" idx="22"/>
          </p:nvPr>
        </p:nvSpPr>
        <p:spPr>
          <a:xfrm>
            <a:off x="3968115" y="3657600"/>
            <a:ext cx="4572001" cy="4572000"/>
          </a:xfrm>
          <a:prstGeom prst="rect">
            <a:avLst/>
          </a:prstGeom>
          <a:solidFill>
            <a:schemeClr val="bg1"/>
          </a:solidFill>
        </p:spPr>
        <p:txBody>
          <a:bodyPr lIns="228600" tIns="228600" rIns="228600" bIns="228600" anchor="ctr"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3"/>
          <p:cNvSpPr>
            <a:spLocks noGrp="1"/>
          </p:cNvSpPr>
          <p:nvPr userDrawn="1">
            <p:ph sz="quarter" idx="23"/>
          </p:nvPr>
        </p:nvSpPr>
        <p:spPr>
          <a:xfrm>
            <a:off x="9962514" y="3657600"/>
            <a:ext cx="4572001" cy="4572000"/>
          </a:xfrm>
          <a:prstGeom prst="rect">
            <a:avLst/>
          </a:prstGeom>
          <a:solidFill>
            <a:schemeClr val="bg1"/>
          </a:solidFill>
        </p:spPr>
        <p:txBody>
          <a:bodyPr lIns="228600" tIns="228600" rIns="228600" bIns="228600" anchor="ctr"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3"/>
          <p:cNvSpPr>
            <a:spLocks noGrp="1"/>
          </p:cNvSpPr>
          <p:nvPr userDrawn="1">
            <p:ph sz="quarter" idx="24"/>
          </p:nvPr>
        </p:nvSpPr>
        <p:spPr>
          <a:xfrm>
            <a:off x="15924848" y="3657600"/>
            <a:ext cx="4572001" cy="4572000"/>
          </a:xfrm>
          <a:prstGeom prst="rect">
            <a:avLst/>
          </a:prstGeom>
          <a:solidFill>
            <a:schemeClr val="bg1"/>
          </a:solidFill>
        </p:spPr>
        <p:txBody>
          <a:bodyPr lIns="228600" tIns="228600" rIns="228600" bIns="228600" anchor="ctr"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p:cNvPicPr>
            <a:picLocks noChangeAspect="1"/>
          </p:cNvPicPr>
          <p:nvPr userDrawn="1"/>
        </p:nvPicPr>
        <p:blipFill>
          <a:blip r:embed="rId3">
            <a:alphaModFix amt="15000"/>
            <a:extLst>
              <a:ext uri="{28A0092B-C50C-407E-A947-70E740481C1C}">
                <a14:useLocalDpi xmlns:a14="http://schemas.microsoft.com/office/drawing/2010/main" val="0"/>
              </a:ext>
            </a:extLst>
          </a:blip>
          <a:stretch>
            <a:fillRect/>
          </a:stretch>
        </p:blipFill>
        <p:spPr>
          <a:xfrm>
            <a:off x="914403" y="12849224"/>
            <a:ext cx="4210684" cy="457200"/>
          </a:xfrm>
          <a:prstGeom prst="rect">
            <a:avLst/>
          </a:prstGeom>
        </p:spPr>
      </p:pic>
      <p:sp>
        <p:nvSpPr>
          <p:cNvPr id="15" name="Slide Number Placeholder 5"/>
          <p:cNvSpPr txBox="1">
            <a:spLocks/>
          </p:cNvSpPr>
          <p:nvPr userDrawn="1"/>
        </p:nvSpPr>
        <p:spPr>
          <a:xfrm>
            <a:off x="18137190" y="12865099"/>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spTree>
    <p:extLst>
      <p:ext uri="{BB962C8B-B14F-4D97-AF65-F5344CB8AC3E}">
        <p14:creationId xmlns:p14="http://schemas.microsoft.com/office/powerpoint/2010/main" val="42893054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4 Col">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6" name="Picture Placeholder 4"/>
          <p:cNvSpPr>
            <a:spLocks noGrp="1" noChangeAspect="1"/>
          </p:cNvSpPr>
          <p:nvPr>
            <p:ph type="pic" sz="quarter" idx="10"/>
          </p:nvPr>
        </p:nvSpPr>
        <p:spPr>
          <a:xfrm>
            <a:off x="915990" y="914400"/>
            <a:ext cx="4572001" cy="4572000"/>
          </a:xfrm>
          <a:prstGeom prst="rect">
            <a:avLst/>
          </a:prstGeom>
          <a:solidFill>
            <a:schemeClr val="bg1"/>
          </a:solidFill>
        </p:spPr>
        <p:txBody>
          <a:bodyPr anchor="ctr" anchorCtr="0"/>
          <a:lstStyle>
            <a:lvl1pPr marL="0" indent="0">
              <a:buFontTx/>
              <a:buNone/>
              <a:defRPr>
                <a:solidFill>
                  <a:schemeClr val="bg2"/>
                </a:solidFill>
                <a:latin typeface="Gill Sans" charset="0"/>
              </a:defRPr>
            </a:lvl1pPr>
          </a:lstStyle>
          <a:p>
            <a:endParaRPr lang="en-US" dirty="0"/>
          </a:p>
        </p:txBody>
      </p:sp>
      <p:sp>
        <p:nvSpPr>
          <p:cNvPr id="7" name="Text Placeholder 20"/>
          <p:cNvSpPr>
            <a:spLocks noGrp="1"/>
          </p:cNvSpPr>
          <p:nvPr>
            <p:ph type="body" sz="quarter" idx="14" hasCustomPrompt="1"/>
          </p:nvPr>
        </p:nvSpPr>
        <p:spPr>
          <a:xfrm>
            <a:off x="915990" y="7772400"/>
            <a:ext cx="4572001" cy="4572000"/>
          </a:xfrm>
          <a:prstGeom prst="rect">
            <a:avLst/>
          </a:prstGeom>
          <a:solidFill>
            <a:srgbClr val="FFFFFF">
              <a:alpha val="15000"/>
            </a:srgbClr>
          </a:solidFill>
        </p:spPr>
        <p:txBody>
          <a:bodyPr wrap="square" lIns="0" tIns="0" rIns="0" bIns="0">
            <a:noAutofit/>
          </a:bodyPr>
          <a:lstStyle>
            <a:lvl1pPr marL="0" marR="0" indent="0" algn="l" defTabSz="914411" rtl="0" eaLnBrk="1" fontAlgn="auto" latinLnBrk="0" hangingPunct="1">
              <a:lnSpc>
                <a:spcPct val="90000"/>
              </a:lnSpc>
              <a:spcBef>
                <a:spcPts val="1000"/>
              </a:spcBef>
              <a:spcAft>
                <a:spcPts val="0"/>
              </a:spcAft>
              <a:buClrTx/>
              <a:buSzTx/>
              <a:buFontTx/>
              <a:buNone/>
              <a:tabLst/>
              <a:defRPr sz="2400" baseline="0">
                <a:solidFill>
                  <a:schemeClr val="tx1"/>
                </a:solidFill>
                <a:latin typeface="Gill Sans" charset="0"/>
              </a:defRPr>
            </a:lvl1pPr>
            <a:lvl2pPr marL="457206" indent="0">
              <a:buFontTx/>
              <a:buNone/>
              <a:defRPr sz="1501" baseline="0">
                <a:solidFill>
                  <a:srgbClr val="FFFFFF"/>
                </a:solidFill>
              </a:defRPr>
            </a:lvl2pPr>
            <a:lvl3pPr marL="914411" indent="0">
              <a:buFontTx/>
              <a:buNone/>
              <a:defRPr sz="1501" baseline="0">
                <a:solidFill>
                  <a:srgbClr val="FFFFFF"/>
                </a:solidFill>
              </a:defRPr>
            </a:lvl3pPr>
            <a:lvl4pPr marL="1371617" indent="0">
              <a:buFontTx/>
              <a:buNone/>
              <a:defRPr sz="1501" baseline="0">
                <a:solidFill>
                  <a:srgbClr val="FFFFFF"/>
                </a:solidFill>
              </a:defRPr>
            </a:lvl4pPr>
            <a:lvl5pPr marL="1828823" indent="0">
              <a:buFontTx/>
              <a:buNone/>
              <a:defRPr sz="1501" baseline="0">
                <a:solidFill>
                  <a:srgbClr val="FFFFFF"/>
                </a:solidFill>
              </a:defRPr>
            </a:lvl5pPr>
          </a:lstStyle>
          <a:p>
            <a:pPr marL="0" marR="0" lvl="0" indent="0" algn="l" defTabSz="914411" rtl="0" eaLnBrk="1" fontAlgn="auto" latinLnBrk="0" hangingPunct="1">
              <a:lnSpc>
                <a:spcPct val="90000"/>
              </a:lnSpc>
              <a:spcBef>
                <a:spcPts val="1000"/>
              </a:spcBef>
              <a:spcAft>
                <a:spcPts val="0"/>
              </a:spcAft>
              <a:buClrTx/>
              <a:buSzTx/>
              <a:buFontTx/>
              <a:buNone/>
              <a:tabLst/>
              <a:defRPr/>
            </a:pPr>
            <a:r>
              <a:rPr lang="en-US" dirty="0"/>
              <a:t>Here is a subhead.</a:t>
            </a:r>
          </a:p>
          <a:p>
            <a:pPr marL="0" marR="0" lvl="0" indent="0" algn="l" defTabSz="914411"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cxnSp>
        <p:nvCxnSpPr>
          <p:cNvPr id="11" name="Straight Connector 10"/>
          <p:cNvCxnSpPr/>
          <p:nvPr userDrawn="1"/>
        </p:nvCxnSpPr>
        <p:spPr>
          <a:xfrm>
            <a:off x="915990" y="6858000"/>
            <a:ext cx="4572001"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sp>
        <p:nvSpPr>
          <p:cNvPr id="27" name="Picture Placeholder 4"/>
          <p:cNvSpPr>
            <a:spLocks noGrp="1" noChangeAspect="1"/>
          </p:cNvSpPr>
          <p:nvPr>
            <p:ph type="pic" sz="quarter" idx="15"/>
          </p:nvPr>
        </p:nvSpPr>
        <p:spPr>
          <a:xfrm>
            <a:off x="6910389" y="914400"/>
            <a:ext cx="4572001" cy="4572000"/>
          </a:xfrm>
          <a:prstGeom prst="rect">
            <a:avLst/>
          </a:prstGeom>
          <a:solidFill>
            <a:schemeClr val="bg1"/>
          </a:solidFill>
        </p:spPr>
        <p:txBody>
          <a:bodyPr anchor="ctr" anchorCtr="0"/>
          <a:lstStyle>
            <a:lvl1pPr marL="0" indent="0">
              <a:buFontTx/>
              <a:buNone/>
              <a:defRPr>
                <a:solidFill>
                  <a:schemeClr val="bg2"/>
                </a:solidFill>
                <a:latin typeface="Gill Sans" charset="0"/>
              </a:defRPr>
            </a:lvl1pPr>
          </a:lstStyle>
          <a:p>
            <a:endParaRPr lang="en-US" dirty="0"/>
          </a:p>
        </p:txBody>
      </p:sp>
      <p:cxnSp>
        <p:nvCxnSpPr>
          <p:cNvPr id="29" name="Straight Connector 28"/>
          <p:cNvCxnSpPr/>
          <p:nvPr userDrawn="1"/>
        </p:nvCxnSpPr>
        <p:spPr>
          <a:xfrm>
            <a:off x="6910389" y="6858000"/>
            <a:ext cx="4572001"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sp>
        <p:nvSpPr>
          <p:cNvPr id="30" name="Picture Placeholder 4"/>
          <p:cNvSpPr>
            <a:spLocks noGrp="1" noChangeAspect="1"/>
          </p:cNvSpPr>
          <p:nvPr>
            <p:ph type="pic" sz="quarter" idx="17"/>
          </p:nvPr>
        </p:nvSpPr>
        <p:spPr>
          <a:xfrm>
            <a:off x="12904788" y="914400"/>
            <a:ext cx="4572001" cy="4572000"/>
          </a:xfrm>
          <a:prstGeom prst="rect">
            <a:avLst/>
          </a:prstGeom>
          <a:solidFill>
            <a:schemeClr val="bg1"/>
          </a:solidFill>
        </p:spPr>
        <p:txBody>
          <a:bodyPr anchor="ctr" anchorCtr="0"/>
          <a:lstStyle>
            <a:lvl1pPr marL="0" indent="0">
              <a:buFontTx/>
              <a:buNone/>
              <a:defRPr>
                <a:solidFill>
                  <a:schemeClr val="bg2"/>
                </a:solidFill>
                <a:latin typeface="Gill Sans" charset="0"/>
              </a:defRPr>
            </a:lvl1pPr>
          </a:lstStyle>
          <a:p>
            <a:endParaRPr lang="en-US" dirty="0"/>
          </a:p>
        </p:txBody>
      </p:sp>
      <p:cxnSp>
        <p:nvCxnSpPr>
          <p:cNvPr id="32" name="Straight Connector 31"/>
          <p:cNvCxnSpPr/>
          <p:nvPr userDrawn="1"/>
        </p:nvCxnSpPr>
        <p:spPr>
          <a:xfrm>
            <a:off x="12904788" y="6858000"/>
            <a:ext cx="4572001"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sp>
        <p:nvSpPr>
          <p:cNvPr id="33" name="Picture Placeholder 4"/>
          <p:cNvSpPr>
            <a:spLocks noGrp="1" noChangeAspect="1"/>
          </p:cNvSpPr>
          <p:nvPr>
            <p:ph type="pic" sz="quarter" idx="19"/>
          </p:nvPr>
        </p:nvSpPr>
        <p:spPr>
          <a:xfrm>
            <a:off x="18899190" y="914400"/>
            <a:ext cx="4572001" cy="4572000"/>
          </a:xfrm>
          <a:prstGeom prst="rect">
            <a:avLst/>
          </a:prstGeom>
          <a:solidFill>
            <a:schemeClr val="bg1"/>
          </a:solidFill>
        </p:spPr>
        <p:txBody>
          <a:bodyPr anchor="ctr" anchorCtr="0"/>
          <a:lstStyle>
            <a:lvl1pPr marL="0" indent="0">
              <a:buFontTx/>
              <a:buNone/>
              <a:defRPr>
                <a:solidFill>
                  <a:schemeClr val="bg2"/>
                </a:solidFill>
                <a:latin typeface="Gill Sans" charset="0"/>
              </a:defRPr>
            </a:lvl1pPr>
          </a:lstStyle>
          <a:p>
            <a:endParaRPr lang="en-US" dirty="0"/>
          </a:p>
        </p:txBody>
      </p:sp>
      <p:cxnSp>
        <p:nvCxnSpPr>
          <p:cNvPr id="35" name="Straight Connector 34"/>
          <p:cNvCxnSpPr/>
          <p:nvPr userDrawn="1"/>
        </p:nvCxnSpPr>
        <p:spPr>
          <a:xfrm>
            <a:off x="18899190" y="6858000"/>
            <a:ext cx="4572001"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sp>
        <p:nvSpPr>
          <p:cNvPr id="36" name="Text Placeholder 20"/>
          <p:cNvSpPr>
            <a:spLocks noGrp="1"/>
          </p:cNvSpPr>
          <p:nvPr>
            <p:ph type="body" sz="quarter" idx="20" hasCustomPrompt="1"/>
          </p:nvPr>
        </p:nvSpPr>
        <p:spPr>
          <a:xfrm>
            <a:off x="6910389" y="7772400"/>
            <a:ext cx="4572001" cy="4572000"/>
          </a:xfrm>
          <a:prstGeom prst="rect">
            <a:avLst/>
          </a:prstGeom>
          <a:solidFill>
            <a:srgbClr val="FFFFFF">
              <a:alpha val="15000"/>
            </a:srgbClr>
          </a:solidFill>
        </p:spPr>
        <p:txBody>
          <a:bodyPr wrap="square" lIns="0" tIns="0" rIns="0" bIns="0">
            <a:noAutofit/>
          </a:bodyPr>
          <a:lstStyle>
            <a:lvl1pPr marL="0" marR="0" indent="0" algn="l" defTabSz="914411" rtl="0" eaLnBrk="1" fontAlgn="auto" latinLnBrk="0" hangingPunct="1">
              <a:lnSpc>
                <a:spcPct val="90000"/>
              </a:lnSpc>
              <a:spcBef>
                <a:spcPts val="1000"/>
              </a:spcBef>
              <a:spcAft>
                <a:spcPts val="0"/>
              </a:spcAft>
              <a:buClrTx/>
              <a:buSzTx/>
              <a:buFontTx/>
              <a:buNone/>
              <a:tabLst/>
              <a:defRPr sz="2400" baseline="0">
                <a:solidFill>
                  <a:schemeClr val="tx1"/>
                </a:solidFill>
                <a:latin typeface="Gill Sans" charset="0"/>
              </a:defRPr>
            </a:lvl1pPr>
            <a:lvl2pPr marL="457206" indent="0">
              <a:buFontTx/>
              <a:buNone/>
              <a:defRPr sz="1501" baseline="0">
                <a:solidFill>
                  <a:srgbClr val="FFFFFF"/>
                </a:solidFill>
              </a:defRPr>
            </a:lvl2pPr>
            <a:lvl3pPr marL="914411" indent="0">
              <a:buFontTx/>
              <a:buNone/>
              <a:defRPr sz="1501" baseline="0">
                <a:solidFill>
                  <a:srgbClr val="FFFFFF"/>
                </a:solidFill>
              </a:defRPr>
            </a:lvl3pPr>
            <a:lvl4pPr marL="1371617" indent="0">
              <a:buFontTx/>
              <a:buNone/>
              <a:defRPr sz="1501" baseline="0">
                <a:solidFill>
                  <a:srgbClr val="FFFFFF"/>
                </a:solidFill>
              </a:defRPr>
            </a:lvl4pPr>
            <a:lvl5pPr marL="1828823" indent="0">
              <a:buFontTx/>
              <a:buNone/>
              <a:defRPr sz="1501" baseline="0">
                <a:solidFill>
                  <a:srgbClr val="FFFFFF"/>
                </a:solidFill>
              </a:defRPr>
            </a:lvl5pPr>
          </a:lstStyle>
          <a:p>
            <a:pPr marL="0" marR="0" lvl="0" indent="0" algn="l" defTabSz="914411" rtl="0" eaLnBrk="1" fontAlgn="auto" latinLnBrk="0" hangingPunct="1">
              <a:lnSpc>
                <a:spcPct val="90000"/>
              </a:lnSpc>
              <a:spcBef>
                <a:spcPts val="1000"/>
              </a:spcBef>
              <a:spcAft>
                <a:spcPts val="0"/>
              </a:spcAft>
              <a:buClrTx/>
              <a:buSzTx/>
              <a:buFontTx/>
              <a:buNone/>
              <a:tabLst/>
              <a:defRPr/>
            </a:pPr>
            <a:r>
              <a:rPr lang="en-US" dirty="0"/>
              <a:t>Here is a subhead.</a:t>
            </a:r>
          </a:p>
          <a:p>
            <a:pPr marL="0" marR="0" lvl="0" indent="0" algn="l" defTabSz="914411"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7" name="Text Placeholder 20"/>
          <p:cNvSpPr>
            <a:spLocks noGrp="1"/>
          </p:cNvSpPr>
          <p:nvPr>
            <p:ph type="body" sz="quarter" idx="21" hasCustomPrompt="1"/>
          </p:nvPr>
        </p:nvSpPr>
        <p:spPr>
          <a:xfrm>
            <a:off x="12904788" y="7772400"/>
            <a:ext cx="4572001" cy="4572000"/>
          </a:xfrm>
          <a:prstGeom prst="rect">
            <a:avLst/>
          </a:prstGeom>
          <a:solidFill>
            <a:srgbClr val="FFFFFF">
              <a:alpha val="15000"/>
            </a:srgbClr>
          </a:solidFill>
        </p:spPr>
        <p:txBody>
          <a:bodyPr wrap="square" lIns="0" tIns="0" rIns="0" bIns="0">
            <a:noAutofit/>
          </a:bodyPr>
          <a:lstStyle>
            <a:lvl1pPr marL="0" marR="0" indent="0" algn="l" defTabSz="914411" rtl="0" eaLnBrk="1" fontAlgn="auto" latinLnBrk="0" hangingPunct="1">
              <a:lnSpc>
                <a:spcPct val="90000"/>
              </a:lnSpc>
              <a:spcBef>
                <a:spcPts val="1000"/>
              </a:spcBef>
              <a:spcAft>
                <a:spcPts val="0"/>
              </a:spcAft>
              <a:buClrTx/>
              <a:buSzTx/>
              <a:buFontTx/>
              <a:buNone/>
              <a:tabLst/>
              <a:defRPr sz="2400" baseline="0">
                <a:solidFill>
                  <a:schemeClr val="tx1"/>
                </a:solidFill>
                <a:latin typeface="Gill Sans" charset="0"/>
              </a:defRPr>
            </a:lvl1pPr>
            <a:lvl2pPr marL="457206" indent="0">
              <a:buFontTx/>
              <a:buNone/>
              <a:defRPr sz="1501" baseline="0">
                <a:solidFill>
                  <a:srgbClr val="FFFFFF"/>
                </a:solidFill>
              </a:defRPr>
            </a:lvl2pPr>
            <a:lvl3pPr marL="914411" indent="0">
              <a:buFontTx/>
              <a:buNone/>
              <a:defRPr sz="1501" baseline="0">
                <a:solidFill>
                  <a:srgbClr val="FFFFFF"/>
                </a:solidFill>
              </a:defRPr>
            </a:lvl3pPr>
            <a:lvl4pPr marL="1371617" indent="0">
              <a:buFontTx/>
              <a:buNone/>
              <a:defRPr sz="1501" baseline="0">
                <a:solidFill>
                  <a:srgbClr val="FFFFFF"/>
                </a:solidFill>
              </a:defRPr>
            </a:lvl4pPr>
            <a:lvl5pPr marL="1828823" indent="0">
              <a:buFontTx/>
              <a:buNone/>
              <a:defRPr sz="1501" baseline="0">
                <a:solidFill>
                  <a:srgbClr val="FFFFFF"/>
                </a:solidFill>
              </a:defRPr>
            </a:lvl5pPr>
          </a:lstStyle>
          <a:p>
            <a:pPr marL="0" marR="0" lvl="0" indent="0" algn="l" defTabSz="914411" rtl="0" eaLnBrk="1" fontAlgn="auto" latinLnBrk="0" hangingPunct="1">
              <a:lnSpc>
                <a:spcPct val="90000"/>
              </a:lnSpc>
              <a:spcBef>
                <a:spcPts val="1000"/>
              </a:spcBef>
              <a:spcAft>
                <a:spcPts val="0"/>
              </a:spcAft>
              <a:buClrTx/>
              <a:buSzTx/>
              <a:buFontTx/>
              <a:buNone/>
              <a:tabLst/>
              <a:defRPr/>
            </a:pPr>
            <a:r>
              <a:rPr lang="en-US" dirty="0"/>
              <a:t>Here is a subhead.</a:t>
            </a:r>
          </a:p>
          <a:p>
            <a:pPr marL="0" marR="0" lvl="0" indent="0" algn="l" defTabSz="914411"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8" name="Text Placeholder 20"/>
          <p:cNvSpPr>
            <a:spLocks noGrp="1"/>
          </p:cNvSpPr>
          <p:nvPr>
            <p:ph type="body" sz="quarter" idx="22" hasCustomPrompt="1"/>
          </p:nvPr>
        </p:nvSpPr>
        <p:spPr>
          <a:xfrm>
            <a:off x="18899190" y="7772400"/>
            <a:ext cx="4572001" cy="4572000"/>
          </a:xfrm>
          <a:prstGeom prst="rect">
            <a:avLst/>
          </a:prstGeom>
          <a:solidFill>
            <a:srgbClr val="FFFFFF">
              <a:alpha val="15000"/>
            </a:srgbClr>
          </a:solidFill>
        </p:spPr>
        <p:txBody>
          <a:bodyPr wrap="square" lIns="0" tIns="0" rIns="0" bIns="0">
            <a:noAutofit/>
          </a:bodyPr>
          <a:lstStyle>
            <a:lvl1pPr marL="0" marR="0" indent="0" algn="l" defTabSz="914411" rtl="0" eaLnBrk="1" fontAlgn="auto" latinLnBrk="0" hangingPunct="1">
              <a:lnSpc>
                <a:spcPct val="90000"/>
              </a:lnSpc>
              <a:spcBef>
                <a:spcPts val="1000"/>
              </a:spcBef>
              <a:spcAft>
                <a:spcPts val="0"/>
              </a:spcAft>
              <a:buClrTx/>
              <a:buSzTx/>
              <a:buFontTx/>
              <a:buNone/>
              <a:tabLst/>
              <a:defRPr sz="2400" baseline="0">
                <a:solidFill>
                  <a:schemeClr val="tx1"/>
                </a:solidFill>
                <a:latin typeface="Gill Sans" charset="0"/>
              </a:defRPr>
            </a:lvl1pPr>
            <a:lvl2pPr marL="457206" indent="0">
              <a:buFontTx/>
              <a:buNone/>
              <a:defRPr sz="1501" baseline="0">
                <a:solidFill>
                  <a:srgbClr val="FFFFFF"/>
                </a:solidFill>
              </a:defRPr>
            </a:lvl2pPr>
            <a:lvl3pPr marL="914411" indent="0">
              <a:buFontTx/>
              <a:buNone/>
              <a:defRPr sz="1501" baseline="0">
                <a:solidFill>
                  <a:srgbClr val="FFFFFF"/>
                </a:solidFill>
              </a:defRPr>
            </a:lvl3pPr>
            <a:lvl4pPr marL="1371617" indent="0">
              <a:buFontTx/>
              <a:buNone/>
              <a:defRPr sz="1501" baseline="0">
                <a:solidFill>
                  <a:srgbClr val="FFFFFF"/>
                </a:solidFill>
              </a:defRPr>
            </a:lvl4pPr>
            <a:lvl5pPr marL="1828823" indent="0">
              <a:buFontTx/>
              <a:buNone/>
              <a:defRPr sz="1501" baseline="0">
                <a:solidFill>
                  <a:srgbClr val="FFFFFF"/>
                </a:solidFill>
              </a:defRPr>
            </a:lvl5pPr>
          </a:lstStyle>
          <a:p>
            <a:pPr marL="0" marR="0" lvl="0" indent="0" algn="l" defTabSz="914411" rtl="0" eaLnBrk="1" fontAlgn="auto" latinLnBrk="0" hangingPunct="1">
              <a:lnSpc>
                <a:spcPct val="90000"/>
              </a:lnSpc>
              <a:spcBef>
                <a:spcPts val="1000"/>
              </a:spcBef>
              <a:spcAft>
                <a:spcPts val="0"/>
              </a:spcAft>
              <a:buClrTx/>
              <a:buSzTx/>
              <a:buFontTx/>
              <a:buNone/>
              <a:tabLst/>
              <a:defRPr/>
            </a:pPr>
            <a:r>
              <a:rPr lang="en-US" dirty="0"/>
              <a:t>Here is a subhead.</a:t>
            </a:r>
          </a:p>
          <a:p>
            <a:pPr marL="0" marR="0" lvl="0" indent="0" algn="l" defTabSz="914411"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9" name="Footer Placeholder 2"/>
          <p:cNvSpPr>
            <a:spLocks noGrp="1"/>
          </p:cNvSpPr>
          <p:nvPr>
            <p:ph type="ftr" sz="quarter" idx="3"/>
          </p:nvPr>
        </p:nvSpPr>
        <p:spPr>
          <a:xfrm>
            <a:off x="8078788" y="12801601"/>
            <a:ext cx="8229599" cy="685800"/>
          </a:xfrm>
          <a:prstGeom prst="rect">
            <a:avLst/>
          </a:prstGeom>
        </p:spPr>
        <p:txBody>
          <a:bodyPr vert="horz" lIns="91440" tIns="45720" rIns="91440" bIns="45720" rtlCol="0" anchor="ctr" anchorCtr="1"/>
          <a:lstStyle>
            <a:lvl1pPr algn="l">
              <a:defRPr sz="1200">
                <a:solidFill>
                  <a:schemeClr val="accent3"/>
                </a:solidFill>
                <a:latin typeface="Gill Sans" charset="0"/>
              </a:defRPr>
            </a:lvl1pPr>
          </a:lstStyle>
          <a:p>
            <a:r>
              <a:rPr lang="en-US" dirty="0"/>
              <a:t>© 2017 Rancher Labs, Inc.</a:t>
            </a:r>
          </a:p>
        </p:txBody>
      </p:sp>
      <p:pic>
        <p:nvPicPr>
          <p:cNvPr id="15" name="Picture 14"/>
          <p:cNvPicPr>
            <a:picLocks noChangeAspect="1"/>
          </p:cNvPicPr>
          <p:nvPr userDrawn="1"/>
        </p:nvPicPr>
        <p:blipFill>
          <a:blip r:embed="rId3">
            <a:alphaModFix amt="15000"/>
            <a:extLst>
              <a:ext uri="{28A0092B-C50C-407E-A947-70E740481C1C}">
                <a14:useLocalDpi xmlns:a14="http://schemas.microsoft.com/office/drawing/2010/main" val="0"/>
              </a:ext>
            </a:extLst>
          </a:blip>
          <a:stretch>
            <a:fillRect/>
          </a:stretch>
        </p:blipFill>
        <p:spPr>
          <a:xfrm>
            <a:off x="914403" y="12849224"/>
            <a:ext cx="4210684" cy="457200"/>
          </a:xfrm>
          <a:prstGeom prst="rect">
            <a:avLst/>
          </a:prstGeom>
        </p:spPr>
      </p:pic>
      <p:sp>
        <p:nvSpPr>
          <p:cNvPr id="16" name="Slide Number Placeholder 5"/>
          <p:cNvSpPr txBox="1">
            <a:spLocks/>
          </p:cNvSpPr>
          <p:nvPr userDrawn="1"/>
        </p:nvSpPr>
        <p:spPr>
          <a:xfrm>
            <a:off x="18137190" y="12865099"/>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spTree>
    <p:extLst>
      <p:ext uri="{BB962C8B-B14F-4D97-AF65-F5344CB8AC3E}">
        <p14:creationId xmlns:p14="http://schemas.microsoft.com/office/powerpoint/2010/main" val="17428253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4 Col">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7" name="Text Placeholder 20"/>
          <p:cNvSpPr>
            <a:spLocks noGrp="1"/>
          </p:cNvSpPr>
          <p:nvPr>
            <p:ph type="body" sz="quarter" idx="14" hasCustomPrompt="1"/>
          </p:nvPr>
        </p:nvSpPr>
        <p:spPr>
          <a:xfrm>
            <a:off x="915990" y="7518400"/>
            <a:ext cx="4572001" cy="2743200"/>
          </a:xfrm>
          <a:prstGeom prst="rect">
            <a:avLst/>
          </a:prstGeom>
          <a:solidFill>
            <a:srgbClr val="FFFFFF">
              <a:alpha val="15000"/>
            </a:srgbClr>
          </a:solidFill>
        </p:spPr>
        <p:txBody>
          <a:bodyPr wrap="square" lIns="0" tIns="0" rIns="0" bIns="0">
            <a:noAutofit/>
          </a:bodyPr>
          <a:lstStyle>
            <a:lvl1pPr marL="0" marR="0" indent="0" algn="l" defTabSz="914411" rtl="0" eaLnBrk="1" fontAlgn="auto" latinLnBrk="0" hangingPunct="1">
              <a:lnSpc>
                <a:spcPct val="90000"/>
              </a:lnSpc>
              <a:spcBef>
                <a:spcPts val="1000"/>
              </a:spcBef>
              <a:spcAft>
                <a:spcPts val="0"/>
              </a:spcAft>
              <a:buClrTx/>
              <a:buSzTx/>
              <a:buFontTx/>
              <a:buNone/>
              <a:tabLst/>
              <a:defRPr sz="3200" baseline="0">
                <a:solidFill>
                  <a:schemeClr val="tx1"/>
                </a:solidFill>
                <a:latin typeface="Gill Sans" charset="0"/>
              </a:defRPr>
            </a:lvl1pPr>
            <a:lvl2pPr marL="457206" indent="0">
              <a:buFontTx/>
              <a:buNone/>
              <a:defRPr sz="1501" baseline="0">
                <a:solidFill>
                  <a:srgbClr val="FFFFFF"/>
                </a:solidFill>
              </a:defRPr>
            </a:lvl2pPr>
            <a:lvl3pPr marL="914411" indent="0">
              <a:buFontTx/>
              <a:buNone/>
              <a:defRPr sz="1501" baseline="0">
                <a:solidFill>
                  <a:srgbClr val="FFFFFF"/>
                </a:solidFill>
              </a:defRPr>
            </a:lvl3pPr>
            <a:lvl4pPr marL="1371617" indent="0">
              <a:buFontTx/>
              <a:buNone/>
              <a:defRPr sz="1501" baseline="0">
                <a:solidFill>
                  <a:srgbClr val="FFFFFF"/>
                </a:solidFill>
              </a:defRPr>
            </a:lvl4pPr>
            <a:lvl5pPr marL="1828823" indent="0">
              <a:buFontTx/>
              <a:buNone/>
              <a:defRPr sz="1501" baseline="0">
                <a:solidFill>
                  <a:srgbClr val="FFFFFF"/>
                </a:solidFill>
              </a:defRPr>
            </a:lvl5pPr>
          </a:lstStyle>
          <a:p>
            <a:pPr marL="0" marR="0" lvl="0" indent="0" algn="l" defTabSz="914411"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grpSp>
        <p:nvGrpSpPr>
          <p:cNvPr id="2" name="Group 1"/>
          <p:cNvGrpSpPr/>
          <p:nvPr userDrawn="1"/>
        </p:nvGrpSpPr>
        <p:grpSpPr>
          <a:xfrm>
            <a:off x="915988" y="6858000"/>
            <a:ext cx="22555200" cy="0"/>
            <a:chOff x="915988" y="6858000"/>
            <a:chExt cx="22555200" cy="0"/>
          </a:xfrm>
        </p:grpSpPr>
        <p:cxnSp>
          <p:nvCxnSpPr>
            <p:cNvPr id="11" name="Straight Connector 10"/>
            <p:cNvCxnSpPr/>
            <p:nvPr userDrawn="1"/>
          </p:nvCxnSpPr>
          <p:spPr>
            <a:xfrm>
              <a:off x="9159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69103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29047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188991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grpSp>
      <p:sp>
        <p:nvSpPr>
          <p:cNvPr id="36" name="Text Placeholder 20"/>
          <p:cNvSpPr>
            <a:spLocks noGrp="1"/>
          </p:cNvSpPr>
          <p:nvPr>
            <p:ph type="body" sz="quarter" idx="20" hasCustomPrompt="1"/>
          </p:nvPr>
        </p:nvSpPr>
        <p:spPr>
          <a:xfrm>
            <a:off x="6910389" y="7518400"/>
            <a:ext cx="4572001" cy="2743200"/>
          </a:xfrm>
          <a:prstGeom prst="rect">
            <a:avLst/>
          </a:prstGeom>
          <a:solidFill>
            <a:srgbClr val="FFFFFF">
              <a:alpha val="15000"/>
            </a:srgbClr>
          </a:solidFill>
        </p:spPr>
        <p:txBody>
          <a:bodyPr wrap="square" lIns="0" tIns="0" rIns="0" bIns="0">
            <a:noAutofit/>
          </a:bodyPr>
          <a:lstStyle>
            <a:lvl1pPr marL="0" marR="0" indent="0" algn="l" defTabSz="914411" rtl="0" eaLnBrk="1" fontAlgn="auto" latinLnBrk="0" hangingPunct="1">
              <a:lnSpc>
                <a:spcPct val="90000"/>
              </a:lnSpc>
              <a:spcBef>
                <a:spcPts val="1000"/>
              </a:spcBef>
              <a:spcAft>
                <a:spcPts val="0"/>
              </a:spcAft>
              <a:buClrTx/>
              <a:buSzTx/>
              <a:buFontTx/>
              <a:buNone/>
              <a:tabLst/>
              <a:defRPr sz="3200" baseline="0">
                <a:solidFill>
                  <a:schemeClr val="tx1"/>
                </a:solidFill>
                <a:latin typeface="Gill Sans" charset="0"/>
              </a:defRPr>
            </a:lvl1pPr>
            <a:lvl2pPr marL="457206" indent="0">
              <a:buFontTx/>
              <a:buNone/>
              <a:defRPr sz="1501" baseline="0">
                <a:solidFill>
                  <a:srgbClr val="FFFFFF"/>
                </a:solidFill>
              </a:defRPr>
            </a:lvl2pPr>
            <a:lvl3pPr marL="914411" indent="0">
              <a:buFontTx/>
              <a:buNone/>
              <a:defRPr sz="1501" baseline="0">
                <a:solidFill>
                  <a:srgbClr val="FFFFFF"/>
                </a:solidFill>
              </a:defRPr>
            </a:lvl3pPr>
            <a:lvl4pPr marL="1371617" indent="0">
              <a:buFontTx/>
              <a:buNone/>
              <a:defRPr sz="1501" baseline="0">
                <a:solidFill>
                  <a:srgbClr val="FFFFFF"/>
                </a:solidFill>
              </a:defRPr>
            </a:lvl4pPr>
            <a:lvl5pPr marL="1828823" indent="0">
              <a:buFontTx/>
              <a:buNone/>
              <a:defRPr sz="1501" baseline="0">
                <a:solidFill>
                  <a:srgbClr val="FFFFFF"/>
                </a:solidFill>
              </a:defRPr>
            </a:lvl5pPr>
          </a:lstStyle>
          <a:p>
            <a:pPr marL="0" marR="0" lvl="0" indent="0" algn="l" defTabSz="914411"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7" name="Text Placeholder 20"/>
          <p:cNvSpPr>
            <a:spLocks noGrp="1"/>
          </p:cNvSpPr>
          <p:nvPr>
            <p:ph type="body" sz="quarter" idx="21" hasCustomPrompt="1"/>
          </p:nvPr>
        </p:nvSpPr>
        <p:spPr>
          <a:xfrm>
            <a:off x="12904788" y="7518400"/>
            <a:ext cx="4572001" cy="2743200"/>
          </a:xfrm>
          <a:prstGeom prst="rect">
            <a:avLst/>
          </a:prstGeom>
          <a:solidFill>
            <a:srgbClr val="FFFFFF">
              <a:alpha val="15000"/>
            </a:srgbClr>
          </a:solidFill>
        </p:spPr>
        <p:txBody>
          <a:bodyPr wrap="square" lIns="0" tIns="0" rIns="0" bIns="0">
            <a:noAutofit/>
          </a:bodyPr>
          <a:lstStyle>
            <a:lvl1pPr marL="0" marR="0" indent="0" algn="l" defTabSz="914411" rtl="0" eaLnBrk="1" fontAlgn="auto" latinLnBrk="0" hangingPunct="1">
              <a:lnSpc>
                <a:spcPct val="90000"/>
              </a:lnSpc>
              <a:spcBef>
                <a:spcPts val="1000"/>
              </a:spcBef>
              <a:spcAft>
                <a:spcPts val="0"/>
              </a:spcAft>
              <a:buClrTx/>
              <a:buSzTx/>
              <a:buFontTx/>
              <a:buNone/>
              <a:tabLst/>
              <a:defRPr sz="3200" baseline="0">
                <a:solidFill>
                  <a:schemeClr val="tx1"/>
                </a:solidFill>
                <a:latin typeface="Gill Sans" charset="0"/>
              </a:defRPr>
            </a:lvl1pPr>
            <a:lvl2pPr marL="457206" indent="0">
              <a:buFontTx/>
              <a:buNone/>
              <a:defRPr sz="1501" baseline="0">
                <a:solidFill>
                  <a:srgbClr val="FFFFFF"/>
                </a:solidFill>
              </a:defRPr>
            </a:lvl2pPr>
            <a:lvl3pPr marL="914411" indent="0">
              <a:buFontTx/>
              <a:buNone/>
              <a:defRPr sz="1501" baseline="0">
                <a:solidFill>
                  <a:srgbClr val="FFFFFF"/>
                </a:solidFill>
              </a:defRPr>
            </a:lvl3pPr>
            <a:lvl4pPr marL="1371617" indent="0">
              <a:buFontTx/>
              <a:buNone/>
              <a:defRPr sz="1501" baseline="0">
                <a:solidFill>
                  <a:srgbClr val="FFFFFF"/>
                </a:solidFill>
              </a:defRPr>
            </a:lvl4pPr>
            <a:lvl5pPr marL="1828823" indent="0">
              <a:buFontTx/>
              <a:buNone/>
              <a:defRPr sz="1501" baseline="0">
                <a:solidFill>
                  <a:srgbClr val="FFFFFF"/>
                </a:solidFill>
              </a:defRPr>
            </a:lvl5pPr>
          </a:lstStyle>
          <a:p>
            <a:pPr marL="0" marR="0" lvl="0" indent="0" algn="l" defTabSz="914411"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8" name="Text Placeholder 20"/>
          <p:cNvSpPr>
            <a:spLocks noGrp="1"/>
          </p:cNvSpPr>
          <p:nvPr>
            <p:ph type="body" sz="quarter" idx="22" hasCustomPrompt="1"/>
          </p:nvPr>
        </p:nvSpPr>
        <p:spPr>
          <a:xfrm>
            <a:off x="18899190" y="7518400"/>
            <a:ext cx="4572001" cy="2743200"/>
          </a:xfrm>
          <a:prstGeom prst="rect">
            <a:avLst/>
          </a:prstGeom>
          <a:solidFill>
            <a:srgbClr val="FFFFFF">
              <a:alpha val="15000"/>
            </a:srgbClr>
          </a:solidFill>
        </p:spPr>
        <p:txBody>
          <a:bodyPr wrap="square" lIns="0" tIns="0" rIns="0" bIns="0">
            <a:noAutofit/>
          </a:bodyPr>
          <a:lstStyle>
            <a:lvl1pPr marL="0" marR="0" indent="0" algn="l" defTabSz="914411" rtl="0" eaLnBrk="1" fontAlgn="auto" latinLnBrk="0" hangingPunct="1">
              <a:lnSpc>
                <a:spcPct val="90000"/>
              </a:lnSpc>
              <a:spcBef>
                <a:spcPts val="1000"/>
              </a:spcBef>
              <a:spcAft>
                <a:spcPts val="0"/>
              </a:spcAft>
              <a:buClrTx/>
              <a:buSzTx/>
              <a:buFontTx/>
              <a:buNone/>
              <a:tabLst/>
              <a:defRPr sz="3200" baseline="0">
                <a:solidFill>
                  <a:schemeClr val="tx1"/>
                </a:solidFill>
                <a:latin typeface="Gill Sans" charset="0"/>
              </a:defRPr>
            </a:lvl1pPr>
            <a:lvl2pPr marL="457206" indent="0">
              <a:buFontTx/>
              <a:buNone/>
              <a:defRPr sz="1501" baseline="0">
                <a:solidFill>
                  <a:srgbClr val="FFFFFF"/>
                </a:solidFill>
              </a:defRPr>
            </a:lvl2pPr>
            <a:lvl3pPr marL="914411" indent="0">
              <a:buFontTx/>
              <a:buNone/>
              <a:defRPr sz="1501" baseline="0">
                <a:solidFill>
                  <a:srgbClr val="FFFFFF"/>
                </a:solidFill>
              </a:defRPr>
            </a:lvl3pPr>
            <a:lvl4pPr marL="1371617" indent="0">
              <a:buFontTx/>
              <a:buNone/>
              <a:defRPr sz="1501" baseline="0">
                <a:solidFill>
                  <a:srgbClr val="FFFFFF"/>
                </a:solidFill>
              </a:defRPr>
            </a:lvl4pPr>
            <a:lvl5pPr marL="1828823" indent="0">
              <a:buFontTx/>
              <a:buNone/>
              <a:defRPr sz="1501" baseline="0">
                <a:solidFill>
                  <a:srgbClr val="FFFFFF"/>
                </a:solidFill>
              </a:defRPr>
            </a:lvl5pPr>
          </a:lstStyle>
          <a:p>
            <a:pPr marL="0" marR="0" lvl="0" indent="0" algn="l" defTabSz="914411"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9" name="Footer Placeholder 2"/>
          <p:cNvSpPr>
            <a:spLocks noGrp="1"/>
          </p:cNvSpPr>
          <p:nvPr>
            <p:ph type="ftr" sz="quarter" idx="3"/>
          </p:nvPr>
        </p:nvSpPr>
        <p:spPr>
          <a:xfrm>
            <a:off x="8078788" y="12801601"/>
            <a:ext cx="8229599" cy="685800"/>
          </a:xfrm>
          <a:prstGeom prst="rect">
            <a:avLst/>
          </a:prstGeom>
        </p:spPr>
        <p:txBody>
          <a:bodyPr vert="horz" lIns="91440" tIns="45720" rIns="91440" bIns="45720" rtlCol="0" anchor="ctr" anchorCtr="1"/>
          <a:lstStyle>
            <a:lvl1pPr algn="l">
              <a:defRPr sz="1200">
                <a:solidFill>
                  <a:schemeClr val="accent3"/>
                </a:solidFill>
                <a:latin typeface="Gill Sans" charset="0"/>
              </a:defRPr>
            </a:lvl1pPr>
          </a:lstStyle>
          <a:p>
            <a:r>
              <a:rPr lang="en-US" dirty="0"/>
              <a:t>© 2017 Rancher Labs, Inc.</a:t>
            </a:r>
          </a:p>
        </p:txBody>
      </p:sp>
      <p:sp>
        <p:nvSpPr>
          <p:cNvPr id="3" name="Content Placeholder 2"/>
          <p:cNvSpPr>
            <a:spLocks noGrp="1"/>
          </p:cNvSpPr>
          <p:nvPr>
            <p:ph sz="quarter" idx="23"/>
          </p:nvPr>
        </p:nvSpPr>
        <p:spPr>
          <a:xfrm>
            <a:off x="915990" y="1625600"/>
            <a:ext cx="4572001" cy="4572000"/>
          </a:xfrm>
          <a:prstGeom prst="ellipse">
            <a:avLst/>
          </a:prstGeom>
          <a:solidFill>
            <a:schemeClr val="accent1"/>
          </a:solidFill>
          <a:effectLst/>
        </p:spPr>
        <p:txBody>
          <a:bodyPr anchor="ctr"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sz="quarter" idx="24"/>
          </p:nvPr>
        </p:nvSpPr>
        <p:spPr>
          <a:xfrm>
            <a:off x="6910389" y="1625600"/>
            <a:ext cx="4572001" cy="4572000"/>
          </a:xfrm>
          <a:prstGeom prst="ellipse">
            <a:avLst/>
          </a:prstGeom>
          <a:solidFill>
            <a:schemeClr val="accent1"/>
          </a:solidFill>
          <a:effectLst/>
        </p:spPr>
        <p:txBody>
          <a:bodyPr anchor="ctr"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25"/>
          </p:nvPr>
        </p:nvSpPr>
        <p:spPr>
          <a:xfrm>
            <a:off x="12904788" y="1625600"/>
            <a:ext cx="4572001" cy="4572000"/>
          </a:xfrm>
          <a:prstGeom prst="ellipse">
            <a:avLst/>
          </a:prstGeom>
          <a:solidFill>
            <a:schemeClr val="accent1"/>
          </a:solidFill>
          <a:effectLst/>
        </p:spPr>
        <p:txBody>
          <a:bodyPr anchor="ctr"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sz="quarter" idx="26"/>
          </p:nvPr>
        </p:nvSpPr>
        <p:spPr>
          <a:xfrm>
            <a:off x="18899190" y="1625600"/>
            <a:ext cx="4572001" cy="4572000"/>
          </a:xfrm>
          <a:prstGeom prst="ellipse">
            <a:avLst/>
          </a:prstGeom>
          <a:solidFill>
            <a:schemeClr val="accent1"/>
          </a:solidFill>
          <a:effectLst/>
        </p:spPr>
        <p:txBody>
          <a:bodyPr anchor="ctr"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3">
            <a:alphaModFix amt="15000"/>
            <a:extLst>
              <a:ext uri="{28A0092B-C50C-407E-A947-70E740481C1C}">
                <a14:useLocalDpi xmlns:a14="http://schemas.microsoft.com/office/drawing/2010/main" val="0"/>
              </a:ext>
            </a:extLst>
          </a:blip>
          <a:stretch>
            <a:fillRect/>
          </a:stretch>
        </p:blipFill>
        <p:spPr>
          <a:xfrm>
            <a:off x="914403" y="12849224"/>
            <a:ext cx="4210684" cy="457200"/>
          </a:xfrm>
          <a:prstGeom prst="rect">
            <a:avLst/>
          </a:prstGeom>
        </p:spPr>
      </p:pic>
      <p:sp>
        <p:nvSpPr>
          <p:cNvPr id="20" name="Slide Number Placeholder 5"/>
          <p:cNvSpPr txBox="1">
            <a:spLocks/>
          </p:cNvSpPr>
          <p:nvPr userDrawn="1"/>
        </p:nvSpPr>
        <p:spPr>
          <a:xfrm>
            <a:off x="18137190" y="12865099"/>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spTree>
    <p:extLst>
      <p:ext uri="{BB962C8B-B14F-4D97-AF65-F5344CB8AC3E}">
        <p14:creationId xmlns:p14="http://schemas.microsoft.com/office/powerpoint/2010/main" val="23658462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4 Col w titl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7" name="Text Placeholder 20"/>
          <p:cNvSpPr>
            <a:spLocks noGrp="1"/>
          </p:cNvSpPr>
          <p:nvPr>
            <p:ph type="body" sz="quarter" idx="14" hasCustomPrompt="1"/>
          </p:nvPr>
        </p:nvSpPr>
        <p:spPr>
          <a:xfrm>
            <a:off x="915990" y="9020629"/>
            <a:ext cx="4572001" cy="2743200"/>
          </a:xfrm>
          <a:prstGeom prst="rect">
            <a:avLst/>
          </a:prstGeom>
          <a:solidFill>
            <a:srgbClr val="FFFFFF">
              <a:alpha val="15000"/>
            </a:srgbClr>
          </a:solidFill>
        </p:spPr>
        <p:txBody>
          <a:bodyPr wrap="square" lIns="0" tIns="0" rIns="0" bIns="0">
            <a:noAutofit/>
          </a:bodyPr>
          <a:lstStyle>
            <a:lvl1pPr marL="0" marR="0" indent="0" algn="l" defTabSz="914411" rtl="0" eaLnBrk="1" fontAlgn="auto" latinLnBrk="0" hangingPunct="1">
              <a:lnSpc>
                <a:spcPct val="90000"/>
              </a:lnSpc>
              <a:spcBef>
                <a:spcPts val="1000"/>
              </a:spcBef>
              <a:spcAft>
                <a:spcPts val="0"/>
              </a:spcAft>
              <a:buClrTx/>
              <a:buSzTx/>
              <a:buFontTx/>
              <a:buNone/>
              <a:tabLst/>
              <a:defRPr sz="3200" baseline="0">
                <a:solidFill>
                  <a:schemeClr val="tx1"/>
                </a:solidFill>
                <a:latin typeface="Gill Sans" charset="0"/>
              </a:defRPr>
            </a:lvl1pPr>
            <a:lvl2pPr marL="457206" indent="0">
              <a:buFontTx/>
              <a:buNone/>
              <a:defRPr sz="1501" baseline="0">
                <a:solidFill>
                  <a:srgbClr val="FFFFFF"/>
                </a:solidFill>
              </a:defRPr>
            </a:lvl2pPr>
            <a:lvl3pPr marL="914411" indent="0">
              <a:buFontTx/>
              <a:buNone/>
              <a:defRPr sz="1501" baseline="0">
                <a:solidFill>
                  <a:srgbClr val="FFFFFF"/>
                </a:solidFill>
              </a:defRPr>
            </a:lvl3pPr>
            <a:lvl4pPr marL="1371617" indent="0">
              <a:buFontTx/>
              <a:buNone/>
              <a:defRPr sz="1501" baseline="0">
                <a:solidFill>
                  <a:srgbClr val="FFFFFF"/>
                </a:solidFill>
              </a:defRPr>
            </a:lvl4pPr>
            <a:lvl5pPr marL="1828823" indent="0">
              <a:buFontTx/>
              <a:buNone/>
              <a:defRPr sz="1501" baseline="0">
                <a:solidFill>
                  <a:srgbClr val="FFFFFF"/>
                </a:solidFill>
              </a:defRPr>
            </a:lvl5pPr>
          </a:lstStyle>
          <a:p>
            <a:pPr marL="0" marR="0" lvl="0" indent="0" algn="l" defTabSz="914411"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grpSp>
        <p:nvGrpSpPr>
          <p:cNvPr id="2" name="Group 1"/>
          <p:cNvGrpSpPr/>
          <p:nvPr userDrawn="1"/>
        </p:nvGrpSpPr>
        <p:grpSpPr>
          <a:xfrm>
            <a:off x="915988" y="8360229"/>
            <a:ext cx="22555200" cy="0"/>
            <a:chOff x="915988" y="6858000"/>
            <a:chExt cx="22555200" cy="0"/>
          </a:xfrm>
        </p:grpSpPr>
        <p:cxnSp>
          <p:nvCxnSpPr>
            <p:cNvPr id="11" name="Straight Connector 10"/>
            <p:cNvCxnSpPr/>
            <p:nvPr userDrawn="1"/>
          </p:nvCxnSpPr>
          <p:spPr>
            <a:xfrm>
              <a:off x="9159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69103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29047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188991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grpSp>
      <p:sp>
        <p:nvSpPr>
          <p:cNvPr id="36" name="Text Placeholder 20"/>
          <p:cNvSpPr>
            <a:spLocks noGrp="1"/>
          </p:cNvSpPr>
          <p:nvPr>
            <p:ph type="body" sz="quarter" idx="20" hasCustomPrompt="1"/>
          </p:nvPr>
        </p:nvSpPr>
        <p:spPr>
          <a:xfrm>
            <a:off x="6910389" y="9020629"/>
            <a:ext cx="4572001" cy="2743200"/>
          </a:xfrm>
          <a:prstGeom prst="rect">
            <a:avLst/>
          </a:prstGeom>
          <a:solidFill>
            <a:srgbClr val="FFFFFF">
              <a:alpha val="15000"/>
            </a:srgbClr>
          </a:solidFill>
        </p:spPr>
        <p:txBody>
          <a:bodyPr wrap="square" lIns="0" tIns="0" rIns="0" bIns="0">
            <a:noAutofit/>
          </a:bodyPr>
          <a:lstStyle>
            <a:lvl1pPr marL="0" marR="0" indent="0" algn="l" defTabSz="914411" rtl="0" eaLnBrk="1" fontAlgn="auto" latinLnBrk="0" hangingPunct="1">
              <a:lnSpc>
                <a:spcPct val="90000"/>
              </a:lnSpc>
              <a:spcBef>
                <a:spcPts val="1000"/>
              </a:spcBef>
              <a:spcAft>
                <a:spcPts val="0"/>
              </a:spcAft>
              <a:buClrTx/>
              <a:buSzTx/>
              <a:buFontTx/>
              <a:buNone/>
              <a:tabLst/>
              <a:defRPr sz="3200" baseline="0">
                <a:solidFill>
                  <a:schemeClr val="tx1"/>
                </a:solidFill>
                <a:latin typeface="Gill Sans" charset="0"/>
              </a:defRPr>
            </a:lvl1pPr>
            <a:lvl2pPr marL="457206" indent="0">
              <a:buFontTx/>
              <a:buNone/>
              <a:defRPr sz="1501" baseline="0">
                <a:solidFill>
                  <a:srgbClr val="FFFFFF"/>
                </a:solidFill>
              </a:defRPr>
            </a:lvl2pPr>
            <a:lvl3pPr marL="914411" indent="0">
              <a:buFontTx/>
              <a:buNone/>
              <a:defRPr sz="1501" baseline="0">
                <a:solidFill>
                  <a:srgbClr val="FFFFFF"/>
                </a:solidFill>
              </a:defRPr>
            </a:lvl3pPr>
            <a:lvl4pPr marL="1371617" indent="0">
              <a:buFontTx/>
              <a:buNone/>
              <a:defRPr sz="1501" baseline="0">
                <a:solidFill>
                  <a:srgbClr val="FFFFFF"/>
                </a:solidFill>
              </a:defRPr>
            </a:lvl4pPr>
            <a:lvl5pPr marL="1828823" indent="0">
              <a:buFontTx/>
              <a:buNone/>
              <a:defRPr sz="1501" baseline="0">
                <a:solidFill>
                  <a:srgbClr val="FFFFFF"/>
                </a:solidFill>
              </a:defRPr>
            </a:lvl5pPr>
          </a:lstStyle>
          <a:p>
            <a:pPr marL="0" marR="0" lvl="0" indent="0" algn="l" defTabSz="914411"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7" name="Text Placeholder 20"/>
          <p:cNvSpPr>
            <a:spLocks noGrp="1"/>
          </p:cNvSpPr>
          <p:nvPr>
            <p:ph type="body" sz="quarter" idx="21" hasCustomPrompt="1"/>
          </p:nvPr>
        </p:nvSpPr>
        <p:spPr>
          <a:xfrm>
            <a:off x="12904788" y="9020629"/>
            <a:ext cx="4572001" cy="2743200"/>
          </a:xfrm>
          <a:prstGeom prst="rect">
            <a:avLst/>
          </a:prstGeom>
          <a:solidFill>
            <a:srgbClr val="FFFFFF">
              <a:alpha val="15000"/>
            </a:srgbClr>
          </a:solidFill>
        </p:spPr>
        <p:txBody>
          <a:bodyPr wrap="square" lIns="0" tIns="0" rIns="0" bIns="0">
            <a:noAutofit/>
          </a:bodyPr>
          <a:lstStyle>
            <a:lvl1pPr marL="0" marR="0" indent="0" algn="l" defTabSz="914411" rtl="0" eaLnBrk="1" fontAlgn="auto" latinLnBrk="0" hangingPunct="1">
              <a:lnSpc>
                <a:spcPct val="90000"/>
              </a:lnSpc>
              <a:spcBef>
                <a:spcPts val="1000"/>
              </a:spcBef>
              <a:spcAft>
                <a:spcPts val="0"/>
              </a:spcAft>
              <a:buClrTx/>
              <a:buSzTx/>
              <a:buFontTx/>
              <a:buNone/>
              <a:tabLst/>
              <a:defRPr sz="3200" baseline="0">
                <a:solidFill>
                  <a:schemeClr val="tx1"/>
                </a:solidFill>
                <a:latin typeface="Gill Sans" charset="0"/>
              </a:defRPr>
            </a:lvl1pPr>
            <a:lvl2pPr marL="457206" indent="0">
              <a:buFontTx/>
              <a:buNone/>
              <a:defRPr sz="1501" baseline="0">
                <a:solidFill>
                  <a:srgbClr val="FFFFFF"/>
                </a:solidFill>
              </a:defRPr>
            </a:lvl2pPr>
            <a:lvl3pPr marL="914411" indent="0">
              <a:buFontTx/>
              <a:buNone/>
              <a:defRPr sz="1501" baseline="0">
                <a:solidFill>
                  <a:srgbClr val="FFFFFF"/>
                </a:solidFill>
              </a:defRPr>
            </a:lvl3pPr>
            <a:lvl4pPr marL="1371617" indent="0">
              <a:buFontTx/>
              <a:buNone/>
              <a:defRPr sz="1501" baseline="0">
                <a:solidFill>
                  <a:srgbClr val="FFFFFF"/>
                </a:solidFill>
              </a:defRPr>
            </a:lvl4pPr>
            <a:lvl5pPr marL="1828823" indent="0">
              <a:buFontTx/>
              <a:buNone/>
              <a:defRPr sz="1501" baseline="0">
                <a:solidFill>
                  <a:srgbClr val="FFFFFF"/>
                </a:solidFill>
              </a:defRPr>
            </a:lvl5pPr>
          </a:lstStyle>
          <a:p>
            <a:pPr marL="0" marR="0" lvl="0" indent="0" algn="l" defTabSz="914411"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8" name="Text Placeholder 20"/>
          <p:cNvSpPr>
            <a:spLocks noGrp="1"/>
          </p:cNvSpPr>
          <p:nvPr>
            <p:ph type="body" sz="quarter" idx="22" hasCustomPrompt="1"/>
          </p:nvPr>
        </p:nvSpPr>
        <p:spPr>
          <a:xfrm>
            <a:off x="18899190" y="9020629"/>
            <a:ext cx="4572001" cy="2743200"/>
          </a:xfrm>
          <a:prstGeom prst="rect">
            <a:avLst/>
          </a:prstGeom>
          <a:solidFill>
            <a:srgbClr val="FFFFFF">
              <a:alpha val="15000"/>
            </a:srgbClr>
          </a:solidFill>
        </p:spPr>
        <p:txBody>
          <a:bodyPr wrap="square" lIns="0" tIns="0" rIns="0" bIns="0">
            <a:noAutofit/>
          </a:bodyPr>
          <a:lstStyle>
            <a:lvl1pPr marL="0" marR="0" indent="0" algn="l" defTabSz="914411" rtl="0" eaLnBrk="1" fontAlgn="auto" latinLnBrk="0" hangingPunct="1">
              <a:lnSpc>
                <a:spcPct val="90000"/>
              </a:lnSpc>
              <a:spcBef>
                <a:spcPts val="1000"/>
              </a:spcBef>
              <a:spcAft>
                <a:spcPts val="0"/>
              </a:spcAft>
              <a:buClrTx/>
              <a:buSzTx/>
              <a:buFontTx/>
              <a:buNone/>
              <a:tabLst/>
              <a:defRPr sz="3200" baseline="0">
                <a:solidFill>
                  <a:schemeClr val="tx1"/>
                </a:solidFill>
                <a:latin typeface="Gill Sans" charset="0"/>
              </a:defRPr>
            </a:lvl1pPr>
            <a:lvl2pPr marL="457206" indent="0">
              <a:buFontTx/>
              <a:buNone/>
              <a:defRPr sz="1501" baseline="0">
                <a:solidFill>
                  <a:srgbClr val="FFFFFF"/>
                </a:solidFill>
              </a:defRPr>
            </a:lvl2pPr>
            <a:lvl3pPr marL="914411" indent="0">
              <a:buFontTx/>
              <a:buNone/>
              <a:defRPr sz="1501" baseline="0">
                <a:solidFill>
                  <a:srgbClr val="FFFFFF"/>
                </a:solidFill>
              </a:defRPr>
            </a:lvl3pPr>
            <a:lvl4pPr marL="1371617" indent="0">
              <a:buFontTx/>
              <a:buNone/>
              <a:defRPr sz="1501" baseline="0">
                <a:solidFill>
                  <a:srgbClr val="FFFFFF"/>
                </a:solidFill>
              </a:defRPr>
            </a:lvl4pPr>
            <a:lvl5pPr marL="1828823" indent="0">
              <a:buFontTx/>
              <a:buNone/>
              <a:defRPr sz="1501" baseline="0">
                <a:solidFill>
                  <a:srgbClr val="FFFFFF"/>
                </a:solidFill>
              </a:defRPr>
            </a:lvl5pPr>
          </a:lstStyle>
          <a:p>
            <a:pPr marL="0" marR="0" lvl="0" indent="0" algn="l" defTabSz="914411"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9" name="Footer Placeholder 2"/>
          <p:cNvSpPr>
            <a:spLocks noGrp="1"/>
          </p:cNvSpPr>
          <p:nvPr>
            <p:ph type="ftr" sz="quarter" idx="3"/>
          </p:nvPr>
        </p:nvSpPr>
        <p:spPr>
          <a:xfrm>
            <a:off x="8078788" y="12801601"/>
            <a:ext cx="8229599" cy="685800"/>
          </a:xfrm>
          <a:prstGeom prst="rect">
            <a:avLst/>
          </a:prstGeom>
        </p:spPr>
        <p:txBody>
          <a:bodyPr vert="horz" lIns="91440" tIns="45720" rIns="91440" bIns="45720" rtlCol="0" anchor="ctr" anchorCtr="1"/>
          <a:lstStyle>
            <a:lvl1pPr algn="l">
              <a:defRPr sz="1200">
                <a:solidFill>
                  <a:schemeClr val="accent3"/>
                </a:solidFill>
                <a:latin typeface="Gill Sans" charset="0"/>
              </a:defRPr>
            </a:lvl1pPr>
          </a:lstStyle>
          <a:p>
            <a:r>
              <a:rPr lang="en-US" dirty="0"/>
              <a:t>© 2017 Rancher Labs, Inc.</a:t>
            </a:r>
          </a:p>
        </p:txBody>
      </p:sp>
      <p:sp>
        <p:nvSpPr>
          <p:cNvPr id="3" name="Content Placeholder 2"/>
          <p:cNvSpPr>
            <a:spLocks noGrp="1"/>
          </p:cNvSpPr>
          <p:nvPr>
            <p:ph sz="quarter" idx="23"/>
          </p:nvPr>
        </p:nvSpPr>
        <p:spPr>
          <a:xfrm>
            <a:off x="915990" y="3127829"/>
            <a:ext cx="4572001" cy="4572000"/>
          </a:xfrm>
          <a:prstGeom prst="ellipse">
            <a:avLst/>
          </a:prstGeom>
          <a:solidFill>
            <a:schemeClr val="accent1"/>
          </a:solidFill>
          <a:effectLst/>
        </p:spPr>
        <p:txBody>
          <a:bodyPr anchor="ctr"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sz="quarter" idx="24"/>
          </p:nvPr>
        </p:nvSpPr>
        <p:spPr>
          <a:xfrm>
            <a:off x="6910389" y="3127829"/>
            <a:ext cx="4572001" cy="4572000"/>
          </a:xfrm>
          <a:prstGeom prst="ellipse">
            <a:avLst/>
          </a:prstGeom>
          <a:solidFill>
            <a:schemeClr val="accent1"/>
          </a:solidFill>
          <a:effectLst/>
        </p:spPr>
        <p:txBody>
          <a:bodyPr anchor="ctr"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sz="quarter" idx="25"/>
          </p:nvPr>
        </p:nvSpPr>
        <p:spPr>
          <a:xfrm>
            <a:off x="12904788" y="3127829"/>
            <a:ext cx="4572001" cy="4572000"/>
          </a:xfrm>
          <a:prstGeom prst="ellipse">
            <a:avLst/>
          </a:prstGeom>
          <a:solidFill>
            <a:schemeClr val="accent1"/>
          </a:solidFill>
          <a:effectLst/>
        </p:spPr>
        <p:txBody>
          <a:bodyPr anchor="ctr"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sz="quarter" idx="26"/>
          </p:nvPr>
        </p:nvSpPr>
        <p:spPr>
          <a:xfrm>
            <a:off x="18899190" y="3127829"/>
            <a:ext cx="4572001" cy="4572000"/>
          </a:xfrm>
          <a:prstGeom prst="ellipse">
            <a:avLst/>
          </a:prstGeom>
          <a:solidFill>
            <a:schemeClr val="accent1"/>
          </a:solidFill>
          <a:effectLst/>
        </p:spPr>
        <p:txBody>
          <a:bodyPr anchor="ctr" anchorCtr="1"/>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3">
            <a:alphaModFix amt="15000"/>
            <a:extLst>
              <a:ext uri="{28A0092B-C50C-407E-A947-70E740481C1C}">
                <a14:useLocalDpi xmlns:a14="http://schemas.microsoft.com/office/drawing/2010/main" val="0"/>
              </a:ext>
            </a:extLst>
          </a:blip>
          <a:stretch>
            <a:fillRect/>
          </a:stretch>
        </p:blipFill>
        <p:spPr>
          <a:xfrm>
            <a:off x="914403" y="12849224"/>
            <a:ext cx="4210684" cy="457200"/>
          </a:xfrm>
          <a:prstGeom prst="rect">
            <a:avLst/>
          </a:prstGeom>
        </p:spPr>
      </p:pic>
      <p:sp>
        <p:nvSpPr>
          <p:cNvPr id="20" name="Title 13"/>
          <p:cNvSpPr>
            <a:spLocks noGrp="1"/>
          </p:cNvSpPr>
          <p:nvPr>
            <p:ph type="title"/>
          </p:nvPr>
        </p:nvSpPr>
        <p:spPr>
          <a:xfrm>
            <a:off x="914402" y="33297"/>
            <a:ext cx="22556787" cy="2973848"/>
          </a:xfrm>
          <a:prstGeom prst="rect">
            <a:avLst/>
          </a:prstGeom>
          <a:noFill/>
          <a:ln>
            <a:noFill/>
          </a:ln>
        </p:spPr>
        <p:txBody>
          <a:bodyPr lIns="914400" tIns="0" rIns="914400" bIns="0" anchor="ctr" anchorCtr="1"/>
          <a:lstStyle>
            <a:lvl1pPr algn="ctr">
              <a:defRPr sz="7200" b="0" i="0">
                <a:solidFill>
                  <a:schemeClr val="tx2"/>
                </a:solidFill>
                <a:latin typeface="Gill Sans Light" charset="0"/>
                <a:ea typeface="Gill Sans Light" charset="0"/>
                <a:cs typeface="Gill Sans Light" charset="0"/>
              </a:defRPr>
            </a:lvl1pPr>
          </a:lstStyle>
          <a:p>
            <a:r>
              <a:rPr lang="en-US" dirty="0"/>
              <a:t>Click to edit Master title style</a:t>
            </a:r>
          </a:p>
        </p:txBody>
      </p:sp>
      <p:sp>
        <p:nvSpPr>
          <p:cNvPr id="21" name="Slide Number Placeholder 5"/>
          <p:cNvSpPr txBox="1">
            <a:spLocks/>
          </p:cNvSpPr>
          <p:nvPr userDrawn="1"/>
        </p:nvSpPr>
        <p:spPr>
          <a:xfrm>
            <a:off x="18137190" y="12865099"/>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spTree>
    <p:extLst>
      <p:ext uri="{BB962C8B-B14F-4D97-AF65-F5344CB8AC3E}">
        <p14:creationId xmlns:p14="http://schemas.microsoft.com/office/powerpoint/2010/main" val="356081064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backgroun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9" name="Footer Placeholder 2"/>
          <p:cNvSpPr>
            <a:spLocks noGrp="1"/>
          </p:cNvSpPr>
          <p:nvPr>
            <p:ph type="ftr" sz="quarter" idx="3"/>
          </p:nvPr>
        </p:nvSpPr>
        <p:spPr>
          <a:xfrm>
            <a:off x="8078788" y="12801601"/>
            <a:ext cx="8229599" cy="685800"/>
          </a:xfrm>
          <a:prstGeom prst="rect">
            <a:avLst/>
          </a:prstGeom>
          <a:ln>
            <a:noFill/>
          </a:ln>
        </p:spPr>
        <p:txBody>
          <a:bodyPr vert="horz" lIns="91440" tIns="45720" rIns="91440" bIns="45720" rtlCol="0" anchor="ctr" anchorCtr="1"/>
          <a:lstStyle>
            <a:lvl1pPr algn="l">
              <a:defRPr sz="1200">
                <a:solidFill>
                  <a:schemeClr val="accent3"/>
                </a:solidFill>
                <a:latin typeface="Gill Sans" charset="0"/>
              </a:defRPr>
            </a:lvl1pPr>
          </a:lstStyle>
          <a:p>
            <a:r>
              <a:rPr lang="en-US" dirty="0"/>
              <a:t>© 2017 Rancher Labs, Inc.</a:t>
            </a:r>
          </a:p>
        </p:txBody>
      </p:sp>
      <p:pic>
        <p:nvPicPr>
          <p:cNvPr id="19" name="Picture 18"/>
          <p:cNvPicPr>
            <a:picLocks noChangeAspect="1"/>
          </p:cNvPicPr>
          <p:nvPr userDrawn="1"/>
        </p:nvPicPr>
        <p:blipFill>
          <a:blip r:embed="rId3">
            <a:alphaModFix amt="15000"/>
            <a:extLst>
              <a:ext uri="{28A0092B-C50C-407E-A947-70E740481C1C}">
                <a14:useLocalDpi xmlns:a14="http://schemas.microsoft.com/office/drawing/2010/main" val="0"/>
              </a:ext>
            </a:extLst>
          </a:blip>
          <a:stretch>
            <a:fillRect/>
          </a:stretch>
        </p:blipFill>
        <p:spPr>
          <a:xfrm>
            <a:off x="914403" y="12849224"/>
            <a:ext cx="4210684" cy="457200"/>
          </a:xfrm>
          <a:prstGeom prst="rect">
            <a:avLst/>
          </a:prstGeom>
        </p:spPr>
      </p:pic>
      <p:sp>
        <p:nvSpPr>
          <p:cNvPr id="4" name="Slide Number Placeholder 5"/>
          <p:cNvSpPr txBox="1">
            <a:spLocks/>
          </p:cNvSpPr>
          <p:nvPr userDrawn="1"/>
        </p:nvSpPr>
        <p:spPr>
          <a:xfrm>
            <a:off x="18137190" y="12865099"/>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spTree>
    <p:extLst>
      <p:ext uri="{BB962C8B-B14F-4D97-AF65-F5344CB8AC3E}">
        <p14:creationId xmlns:p14="http://schemas.microsoft.com/office/powerpoint/2010/main" val="3600338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Light">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5988" y="12115800"/>
            <a:ext cx="4656774" cy="685800"/>
          </a:xfrm>
          <a:prstGeom prst="rect">
            <a:avLst/>
          </a:prstGeom>
        </p:spPr>
      </p:pic>
      <p:sp>
        <p:nvSpPr>
          <p:cNvPr id="10" name="Text Placeholder 2"/>
          <p:cNvSpPr>
            <a:spLocks noGrp="1"/>
          </p:cNvSpPr>
          <p:nvPr>
            <p:ph type="body" sz="quarter" idx="11"/>
          </p:nvPr>
        </p:nvSpPr>
        <p:spPr>
          <a:xfrm>
            <a:off x="19311257" y="12115800"/>
            <a:ext cx="4161518" cy="685800"/>
          </a:xfrm>
          <a:prstGeom prst="rect">
            <a:avLst/>
          </a:prstGeom>
        </p:spPr>
        <p:txBody>
          <a:bodyPr lIns="0" tIns="0" rIns="0" bIns="0" anchor="ctr" anchorCtr="0"/>
          <a:lstStyle>
            <a:lvl1pPr marL="0" indent="0" algn="l">
              <a:buNone/>
              <a:defRPr sz="4000">
                <a:solidFill>
                  <a:schemeClr val="tx2"/>
                </a:solidFill>
                <a:latin typeface="Arial" charset="0"/>
                <a:ea typeface="Arial" charset="0"/>
                <a:cs typeface="Arial" charset="0"/>
              </a:defRPr>
            </a:lvl1pPr>
          </a:lstStyle>
          <a:p>
            <a:pPr lvl="0"/>
            <a:r>
              <a:rPr lang="en-US" dirty="0"/>
              <a:t>Click to edit</a:t>
            </a:r>
          </a:p>
        </p:txBody>
      </p:sp>
      <p:sp>
        <p:nvSpPr>
          <p:cNvPr id="11" name="Text Placeholder 2"/>
          <p:cNvSpPr>
            <a:spLocks noGrp="1"/>
          </p:cNvSpPr>
          <p:nvPr>
            <p:ph type="body" sz="quarter" idx="12"/>
          </p:nvPr>
        </p:nvSpPr>
        <p:spPr>
          <a:xfrm>
            <a:off x="7230430" y="12115800"/>
            <a:ext cx="11430859" cy="685800"/>
          </a:xfrm>
          <a:prstGeom prst="rect">
            <a:avLst/>
          </a:prstGeom>
        </p:spPr>
        <p:txBody>
          <a:bodyPr lIns="914400" tIns="0" rIns="0" bIns="0" anchor="ctr" anchorCtr="0"/>
          <a:lstStyle>
            <a:lvl1pPr marL="0" indent="0" algn="r">
              <a:buNone/>
              <a:defRPr sz="4000">
                <a:solidFill>
                  <a:schemeClr val="tx2"/>
                </a:solidFill>
                <a:latin typeface="Arial" charset="0"/>
                <a:ea typeface="Arial" charset="0"/>
                <a:cs typeface="Arial" charset="0"/>
              </a:defRPr>
            </a:lvl1pPr>
          </a:lstStyle>
          <a:p>
            <a:pPr lvl="0"/>
            <a:r>
              <a:rPr lang="en-US" dirty="0"/>
              <a:t>Click to edit Master text styles</a:t>
            </a:r>
          </a:p>
        </p:txBody>
      </p:sp>
      <p:sp>
        <p:nvSpPr>
          <p:cNvPr id="12" name="Oval 11"/>
          <p:cNvSpPr/>
          <p:nvPr userDrawn="1"/>
        </p:nvSpPr>
        <p:spPr>
          <a:xfrm>
            <a:off x="18903977" y="12376404"/>
            <a:ext cx="164592" cy="16459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13" name="Footer Placeholder 2"/>
          <p:cNvSpPr>
            <a:spLocks noGrp="1"/>
          </p:cNvSpPr>
          <p:nvPr>
            <p:ph type="ftr" sz="quarter" idx="3"/>
          </p:nvPr>
        </p:nvSpPr>
        <p:spPr>
          <a:xfrm>
            <a:off x="915988" y="12801600"/>
            <a:ext cx="8229600" cy="685800"/>
          </a:xfrm>
          <a:prstGeom prst="rect">
            <a:avLst/>
          </a:prstGeom>
        </p:spPr>
        <p:txBody>
          <a:bodyPr vert="horz" lIns="91440" tIns="45720" rIns="91440" bIns="45720" rtlCol="0" anchor="ctr"/>
          <a:lstStyle>
            <a:lvl1pPr algn="l">
              <a:defRPr sz="1200">
                <a:solidFill>
                  <a:schemeClr val="accent3"/>
                </a:solidFill>
                <a:latin typeface="Arial" charset="0"/>
              </a:defRPr>
            </a:lvl1pPr>
          </a:lstStyle>
          <a:p>
            <a:r>
              <a:rPr lang="en-US" dirty="0"/>
              <a:t>© 2017 Rancher Labs, Inc.</a:t>
            </a:r>
          </a:p>
        </p:txBody>
      </p:sp>
      <p:sp>
        <p:nvSpPr>
          <p:cNvPr id="8" name="Title 4"/>
          <p:cNvSpPr>
            <a:spLocks noGrp="1"/>
          </p:cNvSpPr>
          <p:nvPr>
            <p:ph type="title"/>
          </p:nvPr>
        </p:nvSpPr>
        <p:spPr>
          <a:xfrm>
            <a:off x="0" y="5159"/>
            <a:ext cx="24387175" cy="2651125"/>
          </a:xfrm>
          <a:prstGeom prst="rect">
            <a:avLst/>
          </a:prstGeom>
        </p:spPr>
        <p:txBody>
          <a:bodyPr lIns="914400" tIns="0" rIns="914400" bIns="0" anchor="ctr" anchorCtr="0"/>
          <a:lstStyle>
            <a:lvl1pPr algn="ctr">
              <a:defRPr sz="7200" b="0" i="0" baseline="0">
                <a:solidFill>
                  <a:schemeClr val="tx2"/>
                </a:solidFill>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0602581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 BLANK">
    <p:bg>
      <p:bgPr>
        <a:solidFill>
          <a:srgbClr val="FFFFFF"/>
        </a:solidFill>
        <a:effectLst/>
      </p:bgPr>
    </p:bg>
    <p:spTree>
      <p:nvGrpSpPr>
        <p:cNvPr id="1" name=""/>
        <p:cNvGrpSpPr/>
        <p:nvPr/>
      </p:nvGrpSpPr>
      <p:grpSpPr>
        <a:xfrm>
          <a:off x="0" y="0"/>
          <a:ext cx="0" cy="0"/>
          <a:chOff x="0" y="0"/>
          <a:chExt cx="0" cy="0"/>
        </a:xfrm>
      </p:grpSpPr>
      <p:sp>
        <p:nvSpPr>
          <p:cNvPr id="2" name="Slide Number Placeholder 5"/>
          <p:cNvSpPr txBox="1">
            <a:spLocks/>
          </p:cNvSpPr>
          <p:nvPr userDrawn="1"/>
        </p:nvSpPr>
        <p:spPr>
          <a:xfrm>
            <a:off x="17984788" y="12686573"/>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sp>
        <p:nvSpPr>
          <p:cNvPr id="3" name="Footer Placeholder 2"/>
          <p:cNvSpPr>
            <a:spLocks noGrp="1"/>
          </p:cNvSpPr>
          <p:nvPr>
            <p:ph type="ftr" sz="quarter" idx="3"/>
          </p:nvPr>
        </p:nvSpPr>
        <p:spPr>
          <a:xfrm>
            <a:off x="8078788" y="12775476"/>
            <a:ext cx="8229599" cy="685800"/>
          </a:xfrm>
          <a:prstGeom prst="rect">
            <a:avLst/>
          </a:prstGeom>
        </p:spPr>
        <p:txBody>
          <a:bodyPr vert="horz" lIns="91440" tIns="45720" rIns="91440" bIns="45720" rtlCol="0" anchor="ctr" anchorCtr="1"/>
          <a:lstStyle>
            <a:lvl1pPr algn="l">
              <a:defRPr sz="1200">
                <a:solidFill>
                  <a:schemeClr val="accent3"/>
                </a:solidFill>
                <a:latin typeface="Gill Sans" charset="0"/>
              </a:defRPr>
            </a:lvl1pPr>
          </a:lstStyle>
          <a:p>
            <a:r>
              <a:rPr lang="en-US" dirty="0"/>
              <a:t>© 2017 Rancher Labs, Inc.</a:t>
            </a:r>
          </a:p>
        </p:txBody>
      </p:sp>
      <p:pic>
        <p:nvPicPr>
          <p:cNvPr id="4" name="Picture 3"/>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914403" y="12823099"/>
            <a:ext cx="4210684" cy="457200"/>
          </a:xfrm>
          <a:prstGeom prst="rect">
            <a:avLst/>
          </a:prstGeom>
        </p:spPr>
      </p:pic>
    </p:spTree>
    <p:extLst>
      <p:ext uri="{BB962C8B-B14F-4D97-AF65-F5344CB8AC3E}">
        <p14:creationId xmlns:p14="http://schemas.microsoft.com/office/powerpoint/2010/main" val="28643085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ve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6" y="12115801"/>
            <a:ext cx="6316025" cy="685800"/>
          </a:xfrm>
          <a:prstGeom prst="rect">
            <a:avLst/>
          </a:prstGeom>
        </p:spPr>
      </p:pic>
      <p:sp>
        <p:nvSpPr>
          <p:cNvPr id="10" name="Text Placeholder 2"/>
          <p:cNvSpPr>
            <a:spLocks noGrp="1"/>
          </p:cNvSpPr>
          <p:nvPr>
            <p:ph type="body" sz="quarter" idx="11"/>
          </p:nvPr>
        </p:nvSpPr>
        <p:spPr>
          <a:xfrm>
            <a:off x="19311258" y="12115801"/>
            <a:ext cx="4161518" cy="685800"/>
          </a:xfrm>
          <a:prstGeom prst="rect">
            <a:avLst/>
          </a:prstGeom>
        </p:spPr>
        <p:txBody>
          <a:bodyPr lIns="0" tIns="0" rIns="0" bIns="0" anchor="ctr" anchorCtr="0"/>
          <a:lstStyle>
            <a:lvl1pPr marL="0" indent="0" algn="l">
              <a:buNone/>
              <a:defRPr sz="4000">
                <a:solidFill>
                  <a:srgbClr val="FFFFFF"/>
                </a:solidFill>
                <a:latin typeface="Gill Sans" charset="0"/>
                <a:ea typeface="Gill Sans" charset="0"/>
                <a:cs typeface="Gill Sans" charset="0"/>
              </a:defRPr>
            </a:lvl1pPr>
          </a:lstStyle>
          <a:p>
            <a:pPr lvl="0"/>
            <a:r>
              <a:rPr lang="en-US" dirty="0"/>
              <a:t>Click </a:t>
            </a:r>
            <a:r>
              <a:rPr lang="en-US"/>
              <a:t>to edit</a:t>
            </a:r>
            <a:endParaRPr lang="en-US" dirty="0"/>
          </a:p>
        </p:txBody>
      </p:sp>
      <p:sp>
        <p:nvSpPr>
          <p:cNvPr id="11" name="Text Placeholder 2"/>
          <p:cNvSpPr>
            <a:spLocks noGrp="1"/>
          </p:cNvSpPr>
          <p:nvPr>
            <p:ph type="body" sz="quarter" idx="12"/>
          </p:nvPr>
        </p:nvSpPr>
        <p:spPr>
          <a:xfrm>
            <a:off x="7230429" y="12115801"/>
            <a:ext cx="11430859" cy="685800"/>
          </a:xfrm>
          <a:prstGeom prst="rect">
            <a:avLst/>
          </a:prstGeom>
        </p:spPr>
        <p:txBody>
          <a:bodyPr lIns="914400" tIns="0" rIns="0" bIns="0" anchor="ctr" anchorCtr="0"/>
          <a:lstStyle>
            <a:lvl1pPr marL="0" indent="0" algn="r">
              <a:buNone/>
              <a:defRPr sz="4000">
                <a:solidFill>
                  <a:srgbClr val="FFFFFF"/>
                </a:solidFill>
                <a:latin typeface="Gill Sans" charset="0"/>
                <a:ea typeface="Gill Sans" charset="0"/>
                <a:cs typeface="Gill Sans" charset="0"/>
              </a:defRPr>
            </a:lvl1pPr>
          </a:lstStyle>
          <a:p>
            <a:pPr lvl="0"/>
            <a:r>
              <a:rPr lang="en-US" dirty="0"/>
              <a:t>Click to edit Master text styles</a:t>
            </a:r>
          </a:p>
        </p:txBody>
      </p:sp>
      <p:sp>
        <p:nvSpPr>
          <p:cNvPr id="12" name="Oval 11"/>
          <p:cNvSpPr/>
          <p:nvPr userDrawn="1"/>
        </p:nvSpPr>
        <p:spPr>
          <a:xfrm>
            <a:off x="18903976" y="12376405"/>
            <a:ext cx="164592" cy="16459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sp>
        <p:nvSpPr>
          <p:cNvPr id="15" name="Footer Placeholder 2"/>
          <p:cNvSpPr>
            <a:spLocks noGrp="1"/>
          </p:cNvSpPr>
          <p:nvPr>
            <p:ph type="ftr" sz="quarter" idx="3"/>
          </p:nvPr>
        </p:nvSpPr>
        <p:spPr>
          <a:xfrm>
            <a:off x="915989" y="12801601"/>
            <a:ext cx="8229599" cy="685800"/>
          </a:xfrm>
          <a:prstGeom prst="rect">
            <a:avLst/>
          </a:prstGeom>
        </p:spPr>
        <p:txBody>
          <a:bodyPr vert="horz" lIns="91440" tIns="45720" rIns="91440" bIns="45720" rtlCol="0" anchor="ctr"/>
          <a:lstStyle>
            <a:lvl1pPr algn="l">
              <a:defRPr sz="1200">
                <a:solidFill>
                  <a:srgbClr val="FFFFFF"/>
                </a:solidFill>
                <a:latin typeface="Gill Sans" charset="0"/>
              </a:defRPr>
            </a:lvl1pPr>
          </a:lstStyle>
          <a:p>
            <a:r>
              <a:rPr lang="en-US" dirty="0"/>
              <a:t>© 2017 Rancher Labs, Inc.</a:t>
            </a:r>
          </a:p>
        </p:txBody>
      </p:sp>
      <p:sp>
        <p:nvSpPr>
          <p:cNvPr id="9" name="Title 4"/>
          <p:cNvSpPr>
            <a:spLocks noGrp="1"/>
          </p:cNvSpPr>
          <p:nvPr>
            <p:ph type="title"/>
          </p:nvPr>
        </p:nvSpPr>
        <p:spPr>
          <a:xfrm>
            <a:off x="0" y="5160"/>
            <a:ext cx="24387175" cy="2651125"/>
          </a:xfrm>
          <a:prstGeom prst="rect">
            <a:avLst/>
          </a:prstGeom>
        </p:spPr>
        <p:txBody>
          <a:bodyPr lIns="914400" tIns="0" rIns="914400" bIns="0" anchor="ctr" anchorCtr="0"/>
          <a:lstStyle>
            <a:lvl1pPr algn="ctr">
              <a:defRPr sz="7200" b="0" i="0" baseline="0">
                <a:solidFill>
                  <a:schemeClr val="bg1"/>
                </a:solidFill>
                <a:latin typeface="Gill Sans Light" charset="0"/>
                <a:ea typeface="Gill Sans Light" charset="0"/>
                <a:cs typeface="Gill Sans Light" charset="0"/>
              </a:defRPr>
            </a:lvl1pPr>
          </a:lstStyle>
          <a:p>
            <a:r>
              <a:rPr lang="en-US" dirty="0"/>
              <a:t>Click to edit Master title style</a:t>
            </a:r>
          </a:p>
        </p:txBody>
      </p:sp>
    </p:spTree>
    <p:extLst>
      <p:ext uri="{BB962C8B-B14F-4D97-AF65-F5344CB8AC3E}">
        <p14:creationId xmlns:p14="http://schemas.microsoft.com/office/powerpoint/2010/main" val="42436425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p:nvPr>
        </p:nvSpPr>
        <p:spPr>
          <a:xfrm>
            <a:off x="0" y="0"/>
            <a:ext cx="24387175" cy="6776576"/>
          </a:xfrm>
          <a:prstGeom prst="rect">
            <a:avLst/>
          </a:prstGeom>
          <a:noFill/>
          <a:ln>
            <a:noFill/>
          </a:ln>
        </p:spPr>
        <p:txBody>
          <a:bodyPr lIns="914400" tIns="914400" rIns="914400" bIns="914400" anchor="b">
            <a:noAutofit/>
          </a:bodyPr>
          <a:lstStyle>
            <a:lvl1pPr algn="ctr">
              <a:defRPr sz="10000" b="0" i="0">
                <a:solidFill>
                  <a:srgbClr val="FFFFFF"/>
                </a:solidFill>
                <a:latin typeface="Gill Sans Light" charset="0"/>
                <a:ea typeface="Gill Sans Light" charset="0"/>
                <a:cs typeface="Gill Sans Light" charset="0"/>
              </a:defRPr>
            </a:lvl1pPr>
          </a:lstStyle>
          <a:p>
            <a:r>
              <a:rPr lang="en-US" dirty="0"/>
              <a:t>Click to edit Master title style</a:t>
            </a:r>
          </a:p>
        </p:txBody>
      </p:sp>
      <p:sp>
        <p:nvSpPr>
          <p:cNvPr id="10" name="Rectangle 9"/>
          <p:cNvSpPr/>
          <p:nvPr userDrawn="1"/>
        </p:nvSpPr>
        <p:spPr>
          <a:xfrm>
            <a:off x="4421188" y="6816855"/>
            <a:ext cx="15544800" cy="82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sp>
        <p:nvSpPr>
          <p:cNvPr id="7" name="Text Placeholder 3"/>
          <p:cNvSpPr>
            <a:spLocks noGrp="1"/>
          </p:cNvSpPr>
          <p:nvPr>
            <p:ph type="body" sz="quarter" idx="10"/>
          </p:nvPr>
        </p:nvSpPr>
        <p:spPr>
          <a:xfrm>
            <a:off x="0" y="6899147"/>
            <a:ext cx="24387175" cy="6816853"/>
          </a:xfrm>
          <a:prstGeom prst="rect">
            <a:avLst/>
          </a:prstGeom>
        </p:spPr>
        <p:txBody>
          <a:bodyPr lIns="914400" tIns="914400" rIns="914400" bIns="914400" anchor="t" anchorCtr="1"/>
          <a:lstStyle>
            <a:lvl1pPr marL="0" indent="0">
              <a:buNone/>
              <a:defRPr sz="4000">
                <a:solidFill>
                  <a:srgbClr val="FFFFFF"/>
                </a:solidFill>
                <a:latin typeface="Gill Sans" charset="0"/>
                <a:ea typeface="Gill Sans" charset="0"/>
                <a:cs typeface="Gill Sans" charset="0"/>
              </a:defRPr>
            </a:lvl1pPr>
          </a:lstStyle>
          <a:p>
            <a:pPr lvl="0"/>
            <a:r>
              <a:rPr lang="en-US" dirty="0"/>
              <a:t>Click to edit Master text styles</a:t>
            </a:r>
          </a:p>
        </p:txBody>
      </p:sp>
      <p:sp>
        <p:nvSpPr>
          <p:cNvPr id="12" name="Footer Placeholder 2"/>
          <p:cNvSpPr>
            <a:spLocks noGrp="1"/>
          </p:cNvSpPr>
          <p:nvPr>
            <p:ph type="ftr" sz="quarter" idx="3"/>
          </p:nvPr>
        </p:nvSpPr>
        <p:spPr>
          <a:xfrm>
            <a:off x="8078788" y="12801601"/>
            <a:ext cx="8229599" cy="685800"/>
          </a:xfrm>
          <a:prstGeom prst="rect">
            <a:avLst/>
          </a:prstGeom>
        </p:spPr>
        <p:txBody>
          <a:bodyPr vert="horz" lIns="91440" tIns="45720" rIns="91440" bIns="45720" rtlCol="0" anchor="ctr" anchorCtr="1"/>
          <a:lstStyle>
            <a:lvl1pPr algn="l">
              <a:defRPr sz="1200">
                <a:solidFill>
                  <a:srgbClr val="FFFFFF"/>
                </a:solidFill>
                <a:latin typeface="Gill Sans" charset="0"/>
              </a:defRPr>
            </a:lvl1pPr>
          </a:lstStyle>
          <a:p>
            <a:r>
              <a:rPr lang="en-US" dirty="0"/>
              <a:t>© 2017 Rancher Labs, Inc.</a:t>
            </a:r>
          </a:p>
        </p:txBody>
      </p:sp>
      <p:pic>
        <p:nvPicPr>
          <p:cNvPr id="6" name="Picture 5"/>
          <p:cNvPicPr>
            <a:picLocks noChangeAspect="1"/>
          </p:cNvPicPr>
          <p:nvPr userDrawn="1"/>
        </p:nvPicPr>
        <p:blipFill>
          <a:blip r:embed="rId3">
            <a:alphaModFix amt="15000"/>
            <a:extLst>
              <a:ext uri="{28A0092B-C50C-407E-A947-70E740481C1C}">
                <a14:useLocalDpi xmlns:a14="http://schemas.microsoft.com/office/drawing/2010/main" val="0"/>
              </a:ext>
            </a:extLst>
          </a:blip>
          <a:stretch>
            <a:fillRect/>
          </a:stretch>
        </p:blipFill>
        <p:spPr>
          <a:xfrm>
            <a:off x="914403" y="12849224"/>
            <a:ext cx="4210684" cy="457200"/>
          </a:xfrm>
          <a:prstGeom prst="rect">
            <a:avLst/>
          </a:prstGeom>
        </p:spPr>
      </p:pic>
    </p:spTree>
    <p:extLst>
      <p:ext uri="{BB962C8B-B14F-4D97-AF65-F5344CB8AC3E}">
        <p14:creationId xmlns:p14="http://schemas.microsoft.com/office/powerpoint/2010/main" val="31983711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er + Copy - Blue">
    <p:bg>
      <p:bgPr>
        <a:solidFill>
          <a:schemeClr val="tx2"/>
        </a:solid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8" y="12712699"/>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5" y="12849224"/>
            <a:ext cx="4210674" cy="457200"/>
          </a:xfrm>
          <a:prstGeom prst="rect">
            <a:avLst/>
          </a:prstGeom>
        </p:spPr>
      </p:pic>
      <p:sp>
        <p:nvSpPr>
          <p:cNvPr id="14" name="Title 13"/>
          <p:cNvSpPr>
            <a:spLocks noGrp="1"/>
          </p:cNvSpPr>
          <p:nvPr>
            <p:ph type="title"/>
          </p:nvPr>
        </p:nvSpPr>
        <p:spPr>
          <a:xfrm>
            <a:off x="914402" y="1"/>
            <a:ext cx="22556787" cy="2973848"/>
          </a:xfrm>
          <a:prstGeom prst="rect">
            <a:avLst/>
          </a:prstGeom>
          <a:noFill/>
          <a:ln>
            <a:noFill/>
          </a:ln>
        </p:spPr>
        <p:txBody>
          <a:bodyPr lIns="914400" tIns="0" rIns="914400" bIns="0" anchor="ctr" anchorCtr="1"/>
          <a:lstStyle>
            <a:lvl1pPr algn="ctr">
              <a:defRPr sz="7200" b="0" i="0">
                <a:solidFill>
                  <a:srgbClr val="FFFFFF"/>
                </a:solidFill>
                <a:latin typeface="Gill Sans Light" charset="0"/>
                <a:ea typeface="Gill Sans Light" charset="0"/>
                <a:cs typeface="Gill Sans Light" charset="0"/>
              </a:defRPr>
            </a:lvl1pPr>
          </a:lstStyle>
          <a:p>
            <a:r>
              <a:rPr lang="en-US" dirty="0"/>
              <a:t>Click to edit Master title style</a:t>
            </a:r>
          </a:p>
        </p:txBody>
      </p:sp>
      <p:sp>
        <p:nvSpPr>
          <p:cNvPr id="16" name="Text Placeholder 15"/>
          <p:cNvSpPr>
            <a:spLocks noGrp="1"/>
          </p:cNvSpPr>
          <p:nvPr>
            <p:ph type="body" sz="quarter" idx="10"/>
          </p:nvPr>
        </p:nvSpPr>
        <p:spPr>
          <a:xfrm>
            <a:off x="915990" y="3136697"/>
            <a:ext cx="22555200" cy="9207704"/>
          </a:xfrm>
          <a:prstGeom prst="rect">
            <a:avLst/>
          </a:prstGeom>
          <a:noFill/>
        </p:spPr>
        <p:txBody>
          <a:bodyPr lIns="914400" tIns="914400" rIns="914400" bIns="914400"/>
          <a:lstStyle>
            <a:lvl1pPr marL="0" indent="0">
              <a:buNone/>
              <a:defRPr sz="3600">
                <a:solidFill>
                  <a:srgbClr val="FFFFFF"/>
                </a:solidFill>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11" name="Rectangle 10"/>
          <p:cNvSpPr/>
          <p:nvPr userDrawn="1"/>
        </p:nvSpPr>
        <p:spPr>
          <a:xfrm>
            <a:off x="2595110" y="2973849"/>
            <a:ext cx="19202401" cy="162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sp>
        <p:nvSpPr>
          <p:cNvPr id="8" name="Footer Placeholder 2"/>
          <p:cNvSpPr>
            <a:spLocks noGrp="1"/>
          </p:cNvSpPr>
          <p:nvPr>
            <p:ph type="ftr" sz="quarter" idx="3"/>
          </p:nvPr>
        </p:nvSpPr>
        <p:spPr>
          <a:xfrm>
            <a:off x="8078788" y="12801601"/>
            <a:ext cx="8229599" cy="685800"/>
          </a:xfrm>
          <a:prstGeom prst="rect">
            <a:avLst/>
          </a:prstGeom>
        </p:spPr>
        <p:txBody>
          <a:bodyPr vert="horz" lIns="91440" tIns="45720" rIns="91440" bIns="45720" rtlCol="0" anchor="ctr" anchorCtr="1"/>
          <a:lstStyle>
            <a:lvl1pPr algn="l">
              <a:defRPr sz="1200">
                <a:solidFill>
                  <a:schemeClr val="accent3"/>
                </a:solidFill>
                <a:latin typeface="Gill Sans" charset="0"/>
              </a:defRPr>
            </a:lvl1pPr>
          </a:lstStyle>
          <a:p>
            <a:r>
              <a:rPr lang="en-US" dirty="0"/>
              <a:t>© 2017 Rancher Labs, Inc.</a:t>
            </a:r>
          </a:p>
        </p:txBody>
      </p:sp>
    </p:spTree>
    <p:extLst>
      <p:ext uri="{BB962C8B-B14F-4D97-AF65-F5344CB8AC3E}">
        <p14:creationId xmlns:p14="http://schemas.microsoft.com/office/powerpoint/2010/main" val="22546907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er + Anything - Blue">
    <p:bg>
      <p:bgPr>
        <a:solidFill>
          <a:schemeClr val="tx2"/>
        </a:solid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8" y="12712699"/>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5" y="12849224"/>
            <a:ext cx="4210674" cy="457200"/>
          </a:xfrm>
          <a:prstGeom prst="rect">
            <a:avLst/>
          </a:prstGeom>
        </p:spPr>
      </p:pic>
      <p:sp>
        <p:nvSpPr>
          <p:cNvPr id="14" name="Title 13"/>
          <p:cNvSpPr>
            <a:spLocks noGrp="1"/>
          </p:cNvSpPr>
          <p:nvPr>
            <p:ph type="title"/>
          </p:nvPr>
        </p:nvSpPr>
        <p:spPr>
          <a:xfrm>
            <a:off x="914402" y="1"/>
            <a:ext cx="22556787" cy="2973848"/>
          </a:xfrm>
          <a:prstGeom prst="rect">
            <a:avLst/>
          </a:prstGeom>
          <a:noFill/>
          <a:ln>
            <a:noFill/>
          </a:ln>
        </p:spPr>
        <p:txBody>
          <a:bodyPr lIns="914400" tIns="0" rIns="914400" bIns="0" anchor="ctr" anchorCtr="1"/>
          <a:lstStyle>
            <a:lvl1pPr algn="ctr">
              <a:defRPr sz="7200" b="0" i="0">
                <a:solidFill>
                  <a:srgbClr val="FFFFFF"/>
                </a:solidFill>
                <a:latin typeface="Gill Sans Light" charset="0"/>
                <a:ea typeface="Gill Sans Light" charset="0"/>
                <a:cs typeface="Gill Sans Light" charset="0"/>
              </a:defRPr>
            </a:lvl1pPr>
          </a:lstStyle>
          <a:p>
            <a:r>
              <a:rPr lang="en-US" dirty="0"/>
              <a:t>Click to edit Master title style</a:t>
            </a:r>
          </a:p>
        </p:txBody>
      </p:sp>
      <p:sp>
        <p:nvSpPr>
          <p:cNvPr id="11" name="Rectangle 10"/>
          <p:cNvSpPr/>
          <p:nvPr userDrawn="1"/>
        </p:nvSpPr>
        <p:spPr>
          <a:xfrm>
            <a:off x="2595110" y="2973849"/>
            <a:ext cx="19202401" cy="162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sp>
        <p:nvSpPr>
          <p:cNvPr id="8" name="Footer Placeholder 2"/>
          <p:cNvSpPr>
            <a:spLocks noGrp="1"/>
          </p:cNvSpPr>
          <p:nvPr>
            <p:ph type="ftr" sz="quarter" idx="3"/>
          </p:nvPr>
        </p:nvSpPr>
        <p:spPr>
          <a:xfrm>
            <a:off x="8078788" y="12801601"/>
            <a:ext cx="8229599" cy="685800"/>
          </a:xfrm>
          <a:prstGeom prst="rect">
            <a:avLst/>
          </a:prstGeom>
        </p:spPr>
        <p:txBody>
          <a:bodyPr vert="horz" lIns="91440" tIns="45720" rIns="91440" bIns="45720" rtlCol="0" anchor="ctr" anchorCtr="1"/>
          <a:lstStyle>
            <a:lvl1pPr algn="l">
              <a:defRPr sz="1200">
                <a:solidFill>
                  <a:schemeClr val="accent3"/>
                </a:solidFill>
                <a:latin typeface="Gill Sans" charset="0"/>
              </a:defRPr>
            </a:lvl1pPr>
          </a:lstStyle>
          <a:p>
            <a:r>
              <a:rPr lang="en-US" dirty="0"/>
              <a:t>© 2017 Rancher Labs, Inc.</a:t>
            </a:r>
          </a:p>
        </p:txBody>
      </p:sp>
      <p:sp>
        <p:nvSpPr>
          <p:cNvPr id="9" name="Content Placeholder 2"/>
          <p:cNvSpPr>
            <a:spLocks noGrp="1"/>
          </p:cNvSpPr>
          <p:nvPr>
            <p:ph sz="quarter" idx="11"/>
          </p:nvPr>
        </p:nvSpPr>
        <p:spPr>
          <a:xfrm>
            <a:off x="914402" y="3164435"/>
            <a:ext cx="22860000" cy="9179968"/>
          </a:xfrm>
          <a:prstGeom prst="rect">
            <a:avLst/>
          </a:prstGeom>
        </p:spPr>
        <p:txBody>
          <a:bodyPr lIns="914400" tIns="914400" rIns="914400" bIns="914400"/>
          <a:lstStyle>
            <a:lvl1pPr>
              <a:defRPr>
                <a:solidFill>
                  <a:schemeClr val="bg1"/>
                </a:solidFill>
                <a:latin typeface="Gill Sans" charset="0"/>
              </a:defRPr>
            </a:lvl1pPr>
            <a:lvl2pPr>
              <a:defRPr>
                <a:solidFill>
                  <a:schemeClr val="bg1"/>
                </a:solidFill>
                <a:latin typeface="Gill Sans" charset="0"/>
              </a:defRPr>
            </a:lvl2pPr>
            <a:lvl3pPr>
              <a:defRPr>
                <a:solidFill>
                  <a:schemeClr val="bg1"/>
                </a:solidFill>
                <a:latin typeface="Gill Sans" charset="0"/>
              </a:defRPr>
            </a:lvl3pPr>
            <a:lvl4pPr>
              <a:defRPr>
                <a:solidFill>
                  <a:schemeClr val="bg1"/>
                </a:solidFill>
                <a:latin typeface="Gill Sans" charset="0"/>
              </a:defRPr>
            </a:lvl4pPr>
            <a:lvl5pPr>
              <a:defRPr>
                <a:solidFill>
                  <a:schemeClr val="bg1"/>
                </a:solidFill>
                <a:latin typeface="Gill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064002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lide Index">
    <p:spTree>
      <p:nvGrpSpPr>
        <p:cNvPr id="1" name=""/>
        <p:cNvGrpSpPr/>
        <p:nvPr/>
      </p:nvGrpSpPr>
      <p:grpSpPr>
        <a:xfrm>
          <a:off x="0" y="0"/>
          <a:ext cx="0" cy="0"/>
          <a:chOff x="0" y="0"/>
          <a:chExt cx="0" cy="0"/>
        </a:xfrm>
      </p:grpSpPr>
      <p:sp>
        <p:nvSpPr>
          <p:cNvPr id="36" name="Slide Number Placeholder 5"/>
          <p:cNvSpPr txBox="1">
            <a:spLocks/>
          </p:cNvSpPr>
          <p:nvPr userDrawn="1"/>
        </p:nvSpPr>
        <p:spPr>
          <a:xfrm>
            <a:off x="17984788" y="12712699"/>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sp>
        <p:nvSpPr>
          <p:cNvPr id="38" name="Text Placeholder 15"/>
          <p:cNvSpPr>
            <a:spLocks noGrp="1"/>
          </p:cNvSpPr>
          <p:nvPr userDrawn="1">
            <p:ph type="body" sz="quarter" idx="10"/>
          </p:nvPr>
        </p:nvSpPr>
        <p:spPr>
          <a:xfrm>
            <a:off x="919484" y="1831545"/>
            <a:ext cx="6391656" cy="2404872"/>
          </a:xfrm>
          <a:prstGeom prst="rect">
            <a:avLst/>
          </a:prstGeom>
          <a:noFill/>
        </p:spPr>
        <p:txBody>
          <a:bodyPr lIns="0" tIns="457200" rIns="0" bIns="914400"/>
          <a:lstStyle>
            <a:lvl1pPr marL="0" indent="0">
              <a:buNone/>
              <a:defRPr sz="2400">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39" name="Text Placeholder 15"/>
          <p:cNvSpPr>
            <a:spLocks noGrp="1"/>
          </p:cNvSpPr>
          <p:nvPr userDrawn="1">
            <p:ph type="body" sz="quarter" idx="11"/>
          </p:nvPr>
        </p:nvSpPr>
        <p:spPr>
          <a:xfrm>
            <a:off x="1825443" y="913864"/>
            <a:ext cx="5485696" cy="908757"/>
          </a:xfrm>
          <a:prstGeom prst="rect">
            <a:avLst/>
          </a:prstGeom>
          <a:solidFill>
            <a:schemeClr val="bg1"/>
          </a:solidFill>
        </p:spPr>
        <p:txBody>
          <a:bodyPr lIns="457200" tIns="0" rIns="457200" bIns="0" anchor="ctr" anchorCtr="0"/>
          <a:lstStyle>
            <a:lvl1pPr marL="0" indent="0">
              <a:buNone/>
              <a:defRPr sz="2800">
                <a:solidFill>
                  <a:schemeClr val="accent3"/>
                </a:solidFill>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40" name="Text Placeholder 15"/>
          <p:cNvSpPr>
            <a:spLocks noGrp="1"/>
          </p:cNvSpPr>
          <p:nvPr userDrawn="1">
            <p:ph type="body" sz="quarter" idx="12" hasCustomPrompt="1"/>
          </p:nvPr>
        </p:nvSpPr>
        <p:spPr>
          <a:xfrm>
            <a:off x="919484" y="911043"/>
            <a:ext cx="914399"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41" name="Text Placeholder 15"/>
          <p:cNvSpPr>
            <a:spLocks noGrp="1"/>
          </p:cNvSpPr>
          <p:nvPr userDrawn="1">
            <p:ph type="body" sz="quarter" idx="13"/>
          </p:nvPr>
        </p:nvSpPr>
        <p:spPr>
          <a:xfrm>
            <a:off x="9027734" y="1831545"/>
            <a:ext cx="6391656" cy="2404872"/>
          </a:xfrm>
          <a:prstGeom prst="rect">
            <a:avLst/>
          </a:prstGeom>
          <a:noFill/>
        </p:spPr>
        <p:txBody>
          <a:bodyPr lIns="0" tIns="457200" rIns="0" bIns="914400"/>
          <a:lstStyle>
            <a:lvl1pPr marL="0" indent="0">
              <a:buNone/>
              <a:defRPr sz="2400">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42" name="Text Placeholder 15"/>
          <p:cNvSpPr>
            <a:spLocks noGrp="1"/>
          </p:cNvSpPr>
          <p:nvPr userDrawn="1">
            <p:ph type="body" sz="quarter" idx="14"/>
          </p:nvPr>
        </p:nvSpPr>
        <p:spPr>
          <a:xfrm>
            <a:off x="9933693" y="913864"/>
            <a:ext cx="5485696" cy="908757"/>
          </a:xfrm>
          <a:prstGeom prst="rect">
            <a:avLst/>
          </a:prstGeom>
          <a:solidFill>
            <a:schemeClr val="bg1"/>
          </a:solidFill>
        </p:spPr>
        <p:txBody>
          <a:bodyPr lIns="457200" tIns="0" rIns="457200" bIns="0" anchor="ctr" anchorCtr="0"/>
          <a:lstStyle>
            <a:lvl1pPr marL="0" indent="0">
              <a:buNone/>
              <a:defRPr sz="2800">
                <a:solidFill>
                  <a:schemeClr val="accent3"/>
                </a:solidFill>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43" name="Text Placeholder 15"/>
          <p:cNvSpPr>
            <a:spLocks noGrp="1"/>
          </p:cNvSpPr>
          <p:nvPr userDrawn="1">
            <p:ph type="body" sz="quarter" idx="15" hasCustomPrompt="1"/>
          </p:nvPr>
        </p:nvSpPr>
        <p:spPr>
          <a:xfrm>
            <a:off x="9027734" y="911043"/>
            <a:ext cx="914399"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44" name="Text Placeholder 15"/>
          <p:cNvSpPr>
            <a:spLocks noGrp="1"/>
          </p:cNvSpPr>
          <p:nvPr userDrawn="1">
            <p:ph type="body" sz="quarter" idx="16"/>
          </p:nvPr>
        </p:nvSpPr>
        <p:spPr>
          <a:xfrm>
            <a:off x="17078828" y="1831545"/>
            <a:ext cx="6391656" cy="2404872"/>
          </a:xfrm>
          <a:prstGeom prst="rect">
            <a:avLst/>
          </a:prstGeom>
          <a:noFill/>
        </p:spPr>
        <p:txBody>
          <a:bodyPr lIns="0" tIns="457200" rIns="0" bIns="914400"/>
          <a:lstStyle>
            <a:lvl1pPr marL="0" indent="0">
              <a:buNone/>
              <a:defRPr sz="2400">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45" name="Text Placeholder 15"/>
          <p:cNvSpPr>
            <a:spLocks noGrp="1"/>
          </p:cNvSpPr>
          <p:nvPr userDrawn="1">
            <p:ph type="body" sz="quarter" idx="17"/>
          </p:nvPr>
        </p:nvSpPr>
        <p:spPr>
          <a:xfrm>
            <a:off x="17984787" y="913864"/>
            <a:ext cx="5485696" cy="908757"/>
          </a:xfrm>
          <a:prstGeom prst="rect">
            <a:avLst/>
          </a:prstGeom>
          <a:solidFill>
            <a:schemeClr val="bg1"/>
          </a:solidFill>
        </p:spPr>
        <p:txBody>
          <a:bodyPr lIns="457200" tIns="0" rIns="457200" bIns="0" anchor="ctr" anchorCtr="0"/>
          <a:lstStyle>
            <a:lvl1pPr marL="0" indent="0">
              <a:buNone/>
              <a:defRPr sz="2800">
                <a:solidFill>
                  <a:schemeClr val="accent3"/>
                </a:solidFill>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46" name="Text Placeholder 15"/>
          <p:cNvSpPr>
            <a:spLocks noGrp="1"/>
          </p:cNvSpPr>
          <p:nvPr userDrawn="1">
            <p:ph type="body" sz="quarter" idx="18" hasCustomPrompt="1"/>
          </p:nvPr>
        </p:nvSpPr>
        <p:spPr>
          <a:xfrm>
            <a:off x="17078828" y="911043"/>
            <a:ext cx="914399"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56" name="Text Placeholder 15"/>
          <p:cNvSpPr>
            <a:spLocks noGrp="1"/>
          </p:cNvSpPr>
          <p:nvPr>
            <p:ph type="body" sz="quarter" idx="19"/>
          </p:nvPr>
        </p:nvSpPr>
        <p:spPr>
          <a:xfrm>
            <a:off x="919484" y="5890748"/>
            <a:ext cx="6391656" cy="2404872"/>
          </a:xfrm>
          <a:prstGeom prst="rect">
            <a:avLst/>
          </a:prstGeom>
          <a:noFill/>
        </p:spPr>
        <p:txBody>
          <a:bodyPr lIns="0" tIns="457200" rIns="0" bIns="914400"/>
          <a:lstStyle>
            <a:lvl1pPr marL="0" indent="0">
              <a:buNone/>
              <a:defRPr sz="2400">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57" name="Text Placeholder 15"/>
          <p:cNvSpPr>
            <a:spLocks noGrp="1"/>
          </p:cNvSpPr>
          <p:nvPr>
            <p:ph type="body" sz="quarter" idx="20"/>
          </p:nvPr>
        </p:nvSpPr>
        <p:spPr>
          <a:xfrm>
            <a:off x="1825443" y="4973067"/>
            <a:ext cx="5485696" cy="908757"/>
          </a:xfrm>
          <a:prstGeom prst="rect">
            <a:avLst/>
          </a:prstGeom>
          <a:solidFill>
            <a:schemeClr val="bg1"/>
          </a:solidFill>
        </p:spPr>
        <p:txBody>
          <a:bodyPr lIns="457200" tIns="0" rIns="457200" bIns="0" anchor="ctr" anchorCtr="0"/>
          <a:lstStyle>
            <a:lvl1pPr marL="0" indent="0">
              <a:buNone/>
              <a:defRPr sz="2800">
                <a:solidFill>
                  <a:schemeClr val="accent3"/>
                </a:solidFill>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58" name="Text Placeholder 15"/>
          <p:cNvSpPr>
            <a:spLocks noGrp="1"/>
          </p:cNvSpPr>
          <p:nvPr>
            <p:ph type="body" sz="quarter" idx="21" hasCustomPrompt="1"/>
          </p:nvPr>
        </p:nvSpPr>
        <p:spPr>
          <a:xfrm>
            <a:off x="919484" y="4970245"/>
            <a:ext cx="914399"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59" name="Text Placeholder 15"/>
          <p:cNvSpPr>
            <a:spLocks noGrp="1"/>
          </p:cNvSpPr>
          <p:nvPr>
            <p:ph type="body" sz="quarter" idx="22"/>
          </p:nvPr>
        </p:nvSpPr>
        <p:spPr>
          <a:xfrm>
            <a:off x="9027734" y="5893569"/>
            <a:ext cx="6391656" cy="2404872"/>
          </a:xfrm>
          <a:prstGeom prst="rect">
            <a:avLst/>
          </a:prstGeom>
          <a:noFill/>
        </p:spPr>
        <p:txBody>
          <a:bodyPr lIns="0" tIns="457200" rIns="0" bIns="914400"/>
          <a:lstStyle>
            <a:lvl1pPr marL="0" indent="0">
              <a:buNone/>
              <a:defRPr sz="2400">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60" name="Text Placeholder 15"/>
          <p:cNvSpPr>
            <a:spLocks noGrp="1"/>
          </p:cNvSpPr>
          <p:nvPr>
            <p:ph type="body" sz="quarter" idx="23"/>
          </p:nvPr>
        </p:nvSpPr>
        <p:spPr>
          <a:xfrm>
            <a:off x="9933693" y="4975886"/>
            <a:ext cx="5485696" cy="908757"/>
          </a:xfrm>
          <a:prstGeom prst="rect">
            <a:avLst/>
          </a:prstGeom>
          <a:solidFill>
            <a:schemeClr val="bg1"/>
          </a:solidFill>
        </p:spPr>
        <p:txBody>
          <a:bodyPr lIns="457200" tIns="0" rIns="457200" bIns="0" anchor="ctr" anchorCtr="0"/>
          <a:lstStyle>
            <a:lvl1pPr marL="0" indent="0">
              <a:buNone/>
              <a:defRPr sz="2800">
                <a:solidFill>
                  <a:schemeClr val="accent3"/>
                </a:solidFill>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61" name="Text Placeholder 15"/>
          <p:cNvSpPr>
            <a:spLocks noGrp="1"/>
          </p:cNvSpPr>
          <p:nvPr>
            <p:ph type="body" sz="quarter" idx="24" hasCustomPrompt="1"/>
          </p:nvPr>
        </p:nvSpPr>
        <p:spPr>
          <a:xfrm>
            <a:off x="9027734" y="4973064"/>
            <a:ext cx="914399"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62" name="Text Placeholder 15"/>
          <p:cNvSpPr>
            <a:spLocks noGrp="1"/>
          </p:cNvSpPr>
          <p:nvPr>
            <p:ph type="body" sz="quarter" idx="25"/>
          </p:nvPr>
        </p:nvSpPr>
        <p:spPr>
          <a:xfrm>
            <a:off x="17078828" y="5893569"/>
            <a:ext cx="6391656" cy="2404872"/>
          </a:xfrm>
          <a:prstGeom prst="rect">
            <a:avLst/>
          </a:prstGeom>
          <a:noFill/>
        </p:spPr>
        <p:txBody>
          <a:bodyPr lIns="0" tIns="457200" rIns="0" bIns="914400"/>
          <a:lstStyle>
            <a:lvl1pPr marL="0" indent="0">
              <a:buNone/>
              <a:defRPr sz="2400">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63" name="Text Placeholder 15"/>
          <p:cNvSpPr>
            <a:spLocks noGrp="1"/>
          </p:cNvSpPr>
          <p:nvPr>
            <p:ph type="body" sz="quarter" idx="26"/>
          </p:nvPr>
        </p:nvSpPr>
        <p:spPr>
          <a:xfrm>
            <a:off x="17984787" y="4975886"/>
            <a:ext cx="5485696" cy="908757"/>
          </a:xfrm>
          <a:prstGeom prst="rect">
            <a:avLst/>
          </a:prstGeom>
          <a:solidFill>
            <a:schemeClr val="bg1"/>
          </a:solidFill>
        </p:spPr>
        <p:txBody>
          <a:bodyPr lIns="457200" tIns="0" rIns="457200" bIns="0" anchor="ctr" anchorCtr="0"/>
          <a:lstStyle>
            <a:lvl1pPr marL="0" indent="0">
              <a:buNone/>
              <a:defRPr sz="2800">
                <a:solidFill>
                  <a:schemeClr val="accent3"/>
                </a:solidFill>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64" name="Text Placeholder 15"/>
          <p:cNvSpPr>
            <a:spLocks noGrp="1"/>
          </p:cNvSpPr>
          <p:nvPr>
            <p:ph type="body" sz="quarter" idx="27" hasCustomPrompt="1"/>
          </p:nvPr>
        </p:nvSpPr>
        <p:spPr>
          <a:xfrm>
            <a:off x="17078828" y="4973064"/>
            <a:ext cx="914399"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65" name="Text Placeholder 15"/>
          <p:cNvSpPr>
            <a:spLocks noGrp="1"/>
          </p:cNvSpPr>
          <p:nvPr>
            <p:ph type="body" sz="quarter" idx="28"/>
          </p:nvPr>
        </p:nvSpPr>
        <p:spPr>
          <a:xfrm>
            <a:off x="914403" y="9955593"/>
            <a:ext cx="6391656" cy="2404872"/>
          </a:xfrm>
          <a:prstGeom prst="rect">
            <a:avLst/>
          </a:prstGeom>
          <a:noFill/>
        </p:spPr>
        <p:txBody>
          <a:bodyPr lIns="0" tIns="457200" rIns="0" bIns="914400"/>
          <a:lstStyle>
            <a:lvl1pPr marL="0" indent="0">
              <a:buNone/>
              <a:defRPr sz="2400">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66" name="Text Placeholder 15"/>
          <p:cNvSpPr>
            <a:spLocks noGrp="1"/>
          </p:cNvSpPr>
          <p:nvPr>
            <p:ph type="body" sz="quarter" idx="29"/>
          </p:nvPr>
        </p:nvSpPr>
        <p:spPr>
          <a:xfrm>
            <a:off x="1820362" y="9035091"/>
            <a:ext cx="5485696" cy="908757"/>
          </a:xfrm>
          <a:prstGeom prst="rect">
            <a:avLst/>
          </a:prstGeom>
          <a:solidFill>
            <a:schemeClr val="bg1"/>
          </a:solidFill>
        </p:spPr>
        <p:txBody>
          <a:bodyPr lIns="457200" tIns="0" rIns="457200" bIns="0" anchor="ctr" anchorCtr="0"/>
          <a:lstStyle>
            <a:lvl1pPr marL="0" indent="0">
              <a:buNone/>
              <a:defRPr sz="2800">
                <a:solidFill>
                  <a:schemeClr val="accent3"/>
                </a:solidFill>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67" name="Text Placeholder 15"/>
          <p:cNvSpPr>
            <a:spLocks noGrp="1"/>
          </p:cNvSpPr>
          <p:nvPr>
            <p:ph type="body" sz="quarter" idx="30" hasCustomPrompt="1"/>
          </p:nvPr>
        </p:nvSpPr>
        <p:spPr>
          <a:xfrm>
            <a:off x="914403" y="9035088"/>
            <a:ext cx="914399"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68" name="Text Placeholder 15"/>
          <p:cNvSpPr>
            <a:spLocks noGrp="1"/>
          </p:cNvSpPr>
          <p:nvPr>
            <p:ph type="body" sz="quarter" idx="31"/>
          </p:nvPr>
        </p:nvSpPr>
        <p:spPr>
          <a:xfrm>
            <a:off x="9027734" y="9939529"/>
            <a:ext cx="6391656" cy="2404872"/>
          </a:xfrm>
          <a:prstGeom prst="rect">
            <a:avLst/>
          </a:prstGeom>
          <a:noFill/>
        </p:spPr>
        <p:txBody>
          <a:bodyPr lIns="0" tIns="457200" rIns="0" bIns="914400"/>
          <a:lstStyle>
            <a:lvl1pPr marL="0" indent="0">
              <a:buNone/>
              <a:defRPr sz="2400">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69" name="Text Placeholder 15"/>
          <p:cNvSpPr>
            <a:spLocks noGrp="1"/>
          </p:cNvSpPr>
          <p:nvPr>
            <p:ph type="body" sz="quarter" idx="32"/>
          </p:nvPr>
        </p:nvSpPr>
        <p:spPr>
          <a:xfrm>
            <a:off x="9933693" y="9019027"/>
            <a:ext cx="5485696" cy="908757"/>
          </a:xfrm>
          <a:prstGeom prst="rect">
            <a:avLst/>
          </a:prstGeom>
          <a:solidFill>
            <a:schemeClr val="bg1"/>
          </a:solidFill>
        </p:spPr>
        <p:txBody>
          <a:bodyPr lIns="457200" tIns="0" rIns="457200" bIns="0" anchor="ctr" anchorCtr="0"/>
          <a:lstStyle>
            <a:lvl1pPr marL="0" indent="0">
              <a:buNone/>
              <a:defRPr sz="2800">
                <a:solidFill>
                  <a:schemeClr val="accent3"/>
                </a:solidFill>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70" name="Text Placeholder 15"/>
          <p:cNvSpPr>
            <a:spLocks noGrp="1"/>
          </p:cNvSpPr>
          <p:nvPr>
            <p:ph type="body" sz="quarter" idx="33" hasCustomPrompt="1"/>
          </p:nvPr>
        </p:nvSpPr>
        <p:spPr>
          <a:xfrm>
            <a:off x="9027734" y="9019027"/>
            <a:ext cx="914399"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71" name="Text Placeholder 15"/>
          <p:cNvSpPr>
            <a:spLocks noGrp="1"/>
          </p:cNvSpPr>
          <p:nvPr>
            <p:ph type="body" sz="quarter" idx="34"/>
          </p:nvPr>
        </p:nvSpPr>
        <p:spPr>
          <a:xfrm>
            <a:off x="17078828" y="9949489"/>
            <a:ext cx="6391656" cy="2404872"/>
          </a:xfrm>
          <a:prstGeom prst="rect">
            <a:avLst/>
          </a:prstGeom>
          <a:noFill/>
        </p:spPr>
        <p:txBody>
          <a:bodyPr lIns="0" tIns="457200" rIns="0" bIns="914400"/>
          <a:lstStyle>
            <a:lvl1pPr marL="0" indent="0">
              <a:buNone/>
              <a:defRPr sz="2400">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72" name="Text Placeholder 15"/>
          <p:cNvSpPr>
            <a:spLocks noGrp="1"/>
          </p:cNvSpPr>
          <p:nvPr>
            <p:ph type="body" sz="quarter" idx="35"/>
          </p:nvPr>
        </p:nvSpPr>
        <p:spPr>
          <a:xfrm>
            <a:off x="17927630" y="9028987"/>
            <a:ext cx="5485696" cy="908757"/>
          </a:xfrm>
          <a:prstGeom prst="rect">
            <a:avLst/>
          </a:prstGeom>
          <a:solidFill>
            <a:schemeClr val="bg1"/>
          </a:solidFill>
        </p:spPr>
        <p:txBody>
          <a:bodyPr lIns="457200" tIns="0" rIns="457200" bIns="0" anchor="ctr" anchorCtr="0"/>
          <a:lstStyle>
            <a:lvl1pPr marL="0" indent="0">
              <a:buNone/>
              <a:defRPr sz="2800">
                <a:solidFill>
                  <a:schemeClr val="accent3"/>
                </a:solidFill>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73" name="Text Placeholder 15"/>
          <p:cNvSpPr>
            <a:spLocks noGrp="1"/>
          </p:cNvSpPr>
          <p:nvPr>
            <p:ph type="body" sz="quarter" idx="36" hasCustomPrompt="1"/>
          </p:nvPr>
        </p:nvSpPr>
        <p:spPr>
          <a:xfrm>
            <a:off x="17078828" y="9028987"/>
            <a:ext cx="914399" cy="914400"/>
          </a:xfrm>
          <a:prstGeom prst="rect">
            <a:avLst/>
          </a:prstGeom>
          <a:solidFill>
            <a:schemeClr val="accent4"/>
          </a:solidFill>
        </p:spPr>
        <p:txBody>
          <a:bodyPr lIns="0" tIns="0" rIns="0" bIns="0" anchor="ctr" anchorCtr="1"/>
          <a:lstStyle>
            <a:lvl1pPr marL="0" indent="0" algn="ctr">
              <a:buNone/>
              <a:defRPr sz="2000">
                <a:solidFill>
                  <a:srgbClr val="FFFFFF"/>
                </a:solidFill>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XXX</a:t>
            </a:r>
          </a:p>
        </p:txBody>
      </p:sp>
      <p:sp>
        <p:nvSpPr>
          <p:cNvPr id="74" name="Footer Placeholder 2"/>
          <p:cNvSpPr>
            <a:spLocks noGrp="1"/>
          </p:cNvSpPr>
          <p:nvPr>
            <p:ph type="ftr" sz="quarter" idx="3"/>
          </p:nvPr>
        </p:nvSpPr>
        <p:spPr>
          <a:xfrm>
            <a:off x="8078788" y="12801601"/>
            <a:ext cx="8229599" cy="685800"/>
          </a:xfrm>
          <a:prstGeom prst="rect">
            <a:avLst/>
          </a:prstGeom>
        </p:spPr>
        <p:txBody>
          <a:bodyPr vert="horz" lIns="91440" tIns="45720" rIns="91440" bIns="45720" rtlCol="0" anchor="ctr" anchorCtr="1"/>
          <a:lstStyle>
            <a:lvl1pPr algn="l">
              <a:defRPr sz="1200">
                <a:solidFill>
                  <a:schemeClr val="accent3"/>
                </a:solidFill>
                <a:latin typeface="Gill Sans" charset="0"/>
              </a:defRPr>
            </a:lvl1pPr>
          </a:lstStyle>
          <a:p>
            <a:r>
              <a:rPr lang="en-US" dirty="0"/>
              <a:t>© 2017 Rancher Labs, Inc.</a:t>
            </a:r>
          </a:p>
        </p:txBody>
      </p:sp>
      <p:pic>
        <p:nvPicPr>
          <p:cNvPr id="32" name="Picture 31"/>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914403" y="12849224"/>
            <a:ext cx="4210684" cy="457200"/>
          </a:xfrm>
          <a:prstGeom prst="rect">
            <a:avLst/>
          </a:prstGeom>
        </p:spPr>
      </p:pic>
    </p:spTree>
    <p:extLst>
      <p:ext uri="{BB962C8B-B14F-4D97-AF65-F5344CB8AC3E}">
        <p14:creationId xmlns:p14="http://schemas.microsoft.com/office/powerpoint/2010/main" val="29234718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ver -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6" y="12115801"/>
            <a:ext cx="6316025" cy="685800"/>
          </a:xfrm>
          <a:prstGeom prst="rect">
            <a:avLst/>
          </a:prstGeom>
        </p:spPr>
      </p:pic>
      <p:sp>
        <p:nvSpPr>
          <p:cNvPr id="16" name="Subtitle 2"/>
          <p:cNvSpPr txBox="1">
            <a:spLocks/>
          </p:cNvSpPr>
          <p:nvPr userDrawn="1"/>
        </p:nvSpPr>
        <p:spPr>
          <a:xfrm>
            <a:off x="7230432" y="12115801"/>
            <a:ext cx="16242344" cy="685800"/>
          </a:xfrm>
          <a:prstGeom prst="rect">
            <a:avLst/>
          </a:prstGeom>
        </p:spPr>
        <p:txBody>
          <a:bodyPr wrap="square" lIns="914280" tIns="0" rIns="0" bIns="0" anchor="ctr" anchorCtr="0">
            <a:noAutofit/>
          </a:bodyPr>
          <a:lstStyle>
            <a:lvl1pPr marL="0" indent="0" algn="ctr" defTabSz="914400" rtl="0" eaLnBrk="1" latinLnBrk="0" hangingPunct="1">
              <a:lnSpc>
                <a:spcPct val="90000"/>
              </a:lnSpc>
              <a:spcBef>
                <a:spcPts val="1000"/>
              </a:spcBef>
              <a:buFont typeface="Arial"/>
              <a:buNone/>
              <a:defRPr sz="4800" kern="1200">
                <a:solidFill>
                  <a:srgbClr val="FFFFFF"/>
                </a:solidFill>
                <a:latin typeface="Gill Sans" charset="0"/>
                <a:ea typeface="+mn-ea"/>
                <a:cs typeface="+mn-cs"/>
              </a:defRPr>
            </a:lvl1pPr>
            <a:lvl2pPr marL="914400" indent="0" algn="ctr" defTabSz="914400" rtl="0" eaLnBrk="1" latinLnBrk="0" hangingPunct="1">
              <a:lnSpc>
                <a:spcPct val="90000"/>
              </a:lnSpc>
              <a:spcBef>
                <a:spcPts val="500"/>
              </a:spcBef>
              <a:buFont typeface="Arial"/>
              <a:buNone/>
              <a:defRPr sz="4000" kern="1200">
                <a:solidFill>
                  <a:schemeClr val="tx1"/>
                </a:solidFill>
                <a:latin typeface="Futura Medium" charset="0"/>
                <a:ea typeface="+mn-ea"/>
                <a:cs typeface="+mn-cs"/>
              </a:defRPr>
            </a:lvl2pPr>
            <a:lvl3pPr marL="1828800" indent="0" algn="ctr" defTabSz="914400" rtl="0" eaLnBrk="1" latinLnBrk="0" hangingPunct="1">
              <a:lnSpc>
                <a:spcPct val="90000"/>
              </a:lnSpc>
              <a:spcBef>
                <a:spcPts val="500"/>
              </a:spcBef>
              <a:buFont typeface="Arial"/>
              <a:buNone/>
              <a:defRPr sz="3600" kern="1200">
                <a:solidFill>
                  <a:schemeClr val="tx1"/>
                </a:solidFill>
                <a:latin typeface="Futura Medium" charset="0"/>
                <a:ea typeface="+mn-ea"/>
                <a:cs typeface="+mn-cs"/>
              </a:defRPr>
            </a:lvl3pPr>
            <a:lvl4pPr marL="2743200" indent="0" algn="ctr" defTabSz="914400" rtl="0" eaLnBrk="1" latinLnBrk="0" hangingPunct="1">
              <a:lnSpc>
                <a:spcPct val="90000"/>
              </a:lnSpc>
              <a:spcBef>
                <a:spcPts val="500"/>
              </a:spcBef>
              <a:buFont typeface="Arial"/>
              <a:buNone/>
              <a:defRPr sz="3200" kern="1200">
                <a:solidFill>
                  <a:schemeClr val="tx1"/>
                </a:solidFill>
                <a:latin typeface="Futura Medium" charset="0"/>
                <a:ea typeface="+mn-ea"/>
                <a:cs typeface="+mn-cs"/>
              </a:defRPr>
            </a:lvl4pPr>
            <a:lvl5pPr marL="3657600" indent="0" algn="ctr" defTabSz="914400" rtl="0" eaLnBrk="1" latinLnBrk="0" hangingPunct="1">
              <a:lnSpc>
                <a:spcPct val="90000"/>
              </a:lnSpc>
              <a:spcBef>
                <a:spcPts val="500"/>
              </a:spcBef>
              <a:buFont typeface="Arial"/>
              <a:buNone/>
              <a:defRPr sz="3200" kern="1200">
                <a:solidFill>
                  <a:schemeClr val="tx1"/>
                </a:solidFill>
                <a:latin typeface="Futura Medium" charset="0"/>
                <a:ea typeface="+mn-ea"/>
                <a:cs typeface="+mn-cs"/>
              </a:defRPr>
            </a:lvl5pPr>
            <a:lvl6pPr marL="4572000" indent="0" algn="ctr" defTabSz="914400" rtl="0" eaLnBrk="1" latinLnBrk="0" hangingPunct="1">
              <a:lnSpc>
                <a:spcPct val="90000"/>
              </a:lnSpc>
              <a:spcBef>
                <a:spcPts val="500"/>
              </a:spcBef>
              <a:buFont typeface="Arial"/>
              <a:buNone/>
              <a:defRPr sz="3200" kern="1200">
                <a:solidFill>
                  <a:schemeClr val="tx1"/>
                </a:solidFill>
                <a:latin typeface="+mn-lt"/>
                <a:ea typeface="+mn-ea"/>
                <a:cs typeface="+mn-cs"/>
              </a:defRPr>
            </a:lvl6pPr>
            <a:lvl7pPr marL="5486400" indent="0" algn="ctr" defTabSz="914400" rtl="0" eaLnBrk="1" latinLnBrk="0" hangingPunct="1">
              <a:lnSpc>
                <a:spcPct val="90000"/>
              </a:lnSpc>
              <a:spcBef>
                <a:spcPts val="500"/>
              </a:spcBef>
              <a:buFont typeface="Arial"/>
              <a:buNone/>
              <a:defRPr sz="3200" kern="1200">
                <a:solidFill>
                  <a:schemeClr val="tx1"/>
                </a:solidFill>
                <a:latin typeface="+mn-lt"/>
                <a:ea typeface="+mn-ea"/>
                <a:cs typeface="+mn-cs"/>
              </a:defRPr>
            </a:lvl7pPr>
            <a:lvl8pPr marL="6400800" indent="0" algn="ctr" defTabSz="914400" rtl="0" eaLnBrk="1" latinLnBrk="0" hangingPunct="1">
              <a:lnSpc>
                <a:spcPct val="90000"/>
              </a:lnSpc>
              <a:spcBef>
                <a:spcPts val="500"/>
              </a:spcBef>
              <a:buFont typeface="Arial"/>
              <a:buNone/>
              <a:defRPr sz="3200" kern="1200">
                <a:solidFill>
                  <a:schemeClr val="tx1"/>
                </a:solidFill>
                <a:latin typeface="+mn-lt"/>
                <a:ea typeface="+mn-ea"/>
                <a:cs typeface="+mn-cs"/>
              </a:defRPr>
            </a:lvl8pPr>
            <a:lvl9pPr marL="7315200" indent="0" algn="ctr" defTabSz="914400" rtl="0" eaLnBrk="1" latinLnBrk="0" hangingPunct="1">
              <a:lnSpc>
                <a:spcPct val="90000"/>
              </a:lnSpc>
              <a:spcBef>
                <a:spcPts val="500"/>
              </a:spcBef>
              <a:buFont typeface="Arial"/>
              <a:buNone/>
              <a:defRPr sz="3200" kern="1200">
                <a:solidFill>
                  <a:schemeClr val="tx1"/>
                </a:solidFill>
                <a:latin typeface="+mn-lt"/>
                <a:ea typeface="+mn-ea"/>
                <a:cs typeface="+mn-cs"/>
              </a:defRPr>
            </a:lvl9pPr>
          </a:lstStyle>
          <a:p>
            <a:pPr marL="0" marR="0" indent="0" algn="r" defTabSz="914411" rtl="0" eaLnBrk="1" fontAlgn="auto" latinLnBrk="0" hangingPunct="1">
              <a:lnSpc>
                <a:spcPct val="90000"/>
              </a:lnSpc>
              <a:spcBef>
                <a:spcPts val="1000"/>
              </a:spcBef>
              <a:spcAft>
                <a:spcPts val="0"/>
              </a:spcAft>
              <a:buClrTx/>
              <a:buSzTx/>
              <a:buFont typeface="Arial"/>
              <a:buNone/>
              <a:tabLst/>
              <a:defRPr/>
            </a:pPr>
            <a:r>
              <a:rPr lang="en-US" sz="4000" dirty="0"/>
              <a:t>Presenter Name goes here</a:t>
            </a:r>
            <a:r>
              <a:rPr lang="en-US" sz="4000" baseline="0" dirty="0"/>
              <a:t>  </a:t>
            </a:r>
            <a:r>
              <a:rPr lang="de-DE" sz="4000" b="1" i="0" kern="1200" dirty="0">
                <a:solidFill>
                  <a:srgbClr val="FFFFFF"/>
                </a:solidFill>
                <a:effectLst/>
                <a:latin typeface="Gill Sans" charset="0"/>
                <a:ea typeface="+mn-ea"/>
                <a:cs typeface="+mn-cs"/>
              </a:rPr>
              <a:t>·</a:t>
            </a:r>
            <a:r>
              <a:rPr lang="de-DE" sz="4000" b="1" i="0" kern="1200" baseline="0" dirty="0">
                <a:solidFill>
                  <a:srgbClr val="FFFFFF"/>
                </a:solidFill>
                <a:effectLst/>
                <a:latin typeface="Gill Sans" charset="0"/>
                <a:ea typeface="+mn-ea"/>
                <a:cs typeface="+mn-cs"/>
              </a:rPr>
              <a:t>  </a:t>
            </a:r>
            <a:r>
              <a:rPr lang="en-US" sz="4000" dirty="0"/>
              <a:t>Date</a:t>
            </a:r>
            <a:r>
              <a:rPr lang="en-US" sz="4000" baseline="0" dirty="0"/>
              <a:t> goes here</a:t>
            </a:r>
            <a:endParaRPr lang="en-US" sz="4000" dirty="0"/>
          </a:p>
        </p:txBody>
      </p:sp>
      <p:sp>
        <p:nvSpPr>
          <p:cNvPr id="10" name="Footer Placeholder 2"/>
          <p:cNvSpPr>
            <a:spLocks noGrp="1"/>
          </p:cNvSpPr>
          <p:nvPr>
            <p:ph type="ftr" sz="quarter" idx="3"/>
          </p:nvPr>
        </p:nvSpPr>
        <p:spPr>
          <a:xfrm>
            <a:off x="915989" y="12801601"/>
            <a:ext cx="8229599" cy="685800"/>
          </a:xfrm>
          <a:prstGeom prst="rect">
            <a:avLst/>
          </a:prstGeom>
        </p:spPr>
        <p:txBody>
          <a:bodyPr vert="horz" lIns="91440" tIns="45720" rIns="91440" bIns="45720" rtlCol="0" anchor="ctr"/>
          <a:lstStyle>
            <a:lvl1pPr algn="l">
              <a:defRPr sz="1200">
                <a:solidFill>
                  <a:srgbClr val="FFFFFF"/>
                </a:solidFill>
                <a:latin typeface="Gill Sans" charset="0"/>
              </a:defRPr>
            </a:lvl1pPr>
          </a:lstStyle>
          <a:p>
            <a:r>
              <a:rPr lang="en-US" dirty="0"/>
              <a:t>© 2017 Rancher Labs, Inc.</a:t>
            </a:r>
          </a:p>
        </p:txBody>
      </p:sp>
      <p:sp>
        <p:nvSpPr>
          <p:cNvPr id="7" name="Title 4"/>
          <p:cNvSpPr>
            <a:spLocks noGrp="1"/>
          </p:cNvSpPr>
          <p:nvPr>
            <p:ph type="title"/>
          </p:nvPr>
        </p:nvSpPr>
        <p:spPr>
          <a:xfrm>
            <a:off x="0" y="5160"/>
            <a:ext cx="24387175" cy="2651125"/>
          </a:xfrm>
          <a:prstGeom prst="rect">
            <a:avLst/>
          </a:prstGeom>
        </p:spPr>
        <p:txBody>
          <a:bodyPr lIns="914400" tIns="0" rIns="914400" bIns="0" anchor="ctr" anchorCtr="0"/>
          <a:lstStyle>
            <a:lvl1pPr algn="ctr">
              <a:defRPr sz="7200" b="0" i="0" baseline="0">
                <a:solidFill>
                  <a:schemeClr val="bg1"/>
                </a:solidFill>
                <a:latin typeface="Gill Sans Light" charset="0"/>
                <a:ea typeface="Gill Sans Light" charset="0"/>
                <a:cs typeface="Gill Sans Light" charset="0"/>
              </a:defRPr>
            </a:lvl1pPr>
          </a:lstStyle>
          <a:p>
            <a:r>
              <a:rPr lang="en-US" dirty="0"/>
              <a:t>Click to edit Master title style</a:t>
            </a:r>
          </a:p>
        </p:txBody>
      </p:sp>
    </p:spTree>
    <p:extLst>
      <p:ext uri="{BB962C8B-B14F-4D97-AF65-F5344CB8AC3E}">
        <p14:creationId xmlns:p14="http://schemas.microsoft.com/office/powerpoint/2010/main" val="15976574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Divider -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p:nvPr>
        </p:nvSpPr>
        <p:spPr>
          <a:xfrm>
            <a:off x="0" y="0"/>
            <a:ext cx="24387175" cy="6776576"/>
          </a:xfrm>
          <a:prstGeom prst="rect">
            <a:avLst/>
          </a:prstGeom>
          <a:noFill/>
          <a:ln>
            <a:noFill/>
          </a:ln>
        </p:spPr>
        <p:txBody>
          <a:bodyPr lIns="914400" tIns="914400" rIns="914400" bIns="914400" anchor="b">
            <a:noAutofit/>
          </a:bodyPr>
          <a:lstStyle>
            <a:lvl1pPr algn="ctr">
              <a:defRPr sz="10000" b="0" i="0">
                <a:solidFill>
                  <a:srgbClr val="FFFFFF"/>
                </a:solidFill>
                <a:latin typeface="Gill Sans Light" charset="0"/>
                <a:ea typeface="Gill Sans Light" charset="0"/>
                <a:cs typeface="Gill Sans Light" charset="0"/>
              </a:defRPr>
            </a:lvl1pPr>
          </a:lstStyle>
          <a:p>
            <a:r>
              <a:rPr lang="en-US" dirty="0"/>
              <a:t>Click to edit Master title style</a:t>
            </a:r>
          </a:p>
        </p:txBody>
      </p:sp>
      <p:sp>
        <p:nvSpPr>
          <p:cNvPr id="10" name="Rectangle 9"/>
          <p:cNvSpPr/>
          <p:nvPr userDrawn="1"/>
        </p:nvSpPr>
        <p:spPr>
          <a:xfrm>
            <a:off x="4421188" y="6816855"/>
            <a:ext cx="15544800" cy="82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sp>
        <p:nvSpPr>
          <p:cNvPr id="7" name="Text Placeholder 3"/>
          <p:cNvSpPr>
            <a:spLocks noGrp="1"/>
          </p:cNvSpPr>
          <p:nvPr>
            <p:ph type="body" sz="quarter" idx="10"/>
          </p:nvPr>
        </p:nvSpPr>
        <p:spPr>
          <a:xfrm>
            <a:off x="0" y="6899147"/>
            <a:ext cx="24387175" cy="6816853"/>
          </a:xfrm>
          <a:prstGeom prst="rect">
            <a:avLst/>
          </a:prstGeom>
        </p:spPr>
        <p:txBody>
          <a:bodyPr lIns="914400" tIns="914400" rIns="914400" bIns="914400" anchor="t" anchorCtr="1"/>
          <a:lstStyle>
            <a:lvl1pPr marL="0" indent="0">
              <a:buNone/>
              <a:defRPr sz="4000">
                <a:solidFill>
                  <a:srgbClr val="FFFFFF"/>
                </a:solidFill>
                <a:latin typeface="Gill Sans" charset="0"/>
                <a:ea typeface="Gill Sans" charset="0"/>
                <a:cs typeface="Gill Sans" charset="0"/>
              </a:defRPr>
            </a:lvl1pPr>
          </a:lstStyle>
          <a:p>
            <a:pPr lvl="0"/>
            <a:r>
              <a:rPr lang="en-US" dirty="0"/>
              <a:t>Click to edit Master text styles</a:t>
            </a:r>
          </a:p>
        </p:txBody>
      </p:sp>
      <p:sp>
        <p:nvSpPr>
          <p:cNvPr id="12" name="Footer Placeholder 2"/>
          <p:cNvSpPr>
            <a:spLocks noGrp="1"/>
          </p:cNvSpPr>
          <p:nvPr>
            <p:ph type="ftr" sz="quarter" idx="3"/>
          </p:nvPr>
        </p:nvSpPr>
        <p:spPr>
          <a:xfrm>
            <a:off x="8078788" y="12801601"/>
            <a:ext cx="8229599" cy="685800"/>
          </a:xfrm>
          <a:prstGeom prst="rect">
            <a:avLst/>
          </a:prstGeom>
        </p:spPr>
        <p:txBody>
          <a:bodyPr vert="horz" lIns="91440" tIns="45720" rIns="91440" bIns="45720" rtlCol="0" anchor="ctr" anchorCtr="1"/>
          <a:lstStyle>
            <a:lvl1pPr algn="l">
              <a:defRPr sz="1200">
                <a:solidFill>
                  <a:srgbClr val="FFFFFF"/>
                </a:solidFill>
                <a:latin typeface="Gill Sans" charset="0"/>
              </a:defRPr>
            </a:lvl1pPr>
          </a:lstStyle>
          <a:p>
            <a:r>
              <a:rPr lang="en-US" dirty="0"/>
              <a:t>© 2017 Rancher Labs, Inc.</a:t>
            </a:r>
          </a:p>
        </p:txBody>
      </p:sp>
    </p:spTree>
    <p:extLst>
      <p:ext uri="{BB962C8B-B14F-4D97-AF65-F5344CB8AC3E}">
        <p14:creationId xmlns:p14="http://schemas.microsoft.com/office/powerpoint/2010/main" val="24830645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er + Copy Dark">
    <p:bg>
      <p:bgPr>
        <a:solidFill>
          <a:schemeClr val="accent2"/>
        </a:solid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8" y="12712699"/>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5" y="12849224"/>
            <a:ext cx="4210674" cy="457200"/>
          </a:xfrm>
          <a:prstGeom prst="rect">
            <a:avLst/>
          </a:prstGeom>
        </p:spPr>
      </p:pic>
      <p:sp>
        <p:nvSpPr>
          <p:cNvPr id="14" name="Title 13"/>
          <p:cNvSpPr>
            <a:spLocks noGrp="1"/>
          </p:cNvSpPr>
          <p:nvPr>
            <p:ph type="title"/>
          </p:nvPr>
        </p:nvSpPr>
        <p:spPr>
          <a:xfrm>
            <a:off x="915990" y="1"/>
            <a:ext cx="22555200" cy="2973848"/>
          </a:xfrm>
          <a:prstGeom prst="rect">
            <a:avLst/>
          </a:prstGeom>
          <a:noFill/>
          <a:ln>
            <a:noFill/>
          </a:ln>
        </p:spPr>
        <p:txBody>
          <a:bodyPr lIns="914400" tIns="0" rIns="914400" bIns="0" anchor="ctr" anchorCtr="1"/>
          <a:lstStyle>
            <a:lvl1pPr algn="ctr">
              <a:defRPr sz="7200" b="0" i="0">
                <a:solidFill>
                  <a:srgbClr val="FFFFFF"/>
                </a:solidFill>
                <a:latin typeface="Gill Sans Light" charset="0"/>
                <a:ea typeface="Gill Sans Light" charset="0"/>
                <a:cs typeface="Gill Sans Light" charset="0"/>
              </a:defRPr>
            </a:lvl1pPr>
          </a:lstStyle>
          <a:p>
            <a:r>
              <a:rPr lang="en-US" dirty="0"/>
              <a:t>Click to edit Master title style</a:t>
            </a:r>
          </a:p>
        </p:txBody>
      </p:sp>
      <p:sp>
        <p:nvSpPr>
          <p:cNvPr id="16" name="Text Placeholder 15"/>
          <p:cNvSpPr>
            <a:spLocks noGrp="1"/>
          </p:cNvSpPr>
          <p:nvPr>
            <p:ph type="body" sz="quarter" idx="10"/>
          </p:nvPr>
        </p:nvSpPr>
        <p:spPr>
          <a:xfrm>
            <a:off x="915990" y="3165119"/>
            <a:ext cx="22555200" cy="9179283"/>
          </a:xfrm>
          <a:prstGeom prst="rect">
            <a:avLst/>
          </a:prstGeom>
          <a:noFill/>
        </p:spPr>
        <p:txBody>
          <a:bodyPr lIns="914400" tIns="914400" rIns="914400" bIns="914400"/>
          <a:lstStyle>
            <a:lvl1pPr marL="0" indent="0">
              <a:buNone/>
              <a:defRPr sz="3600">
                <a:solidFill>
                  <a:srgbClr val="FFFFFF"/>
                </a:solidFill>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11" name="Rectangle 10"/>
          <p:cNvSpPr/>
          <p:nvPr userDrawn="1"/>
        </p:nvSpPr>
        <p:spPr>
          <a:xfrm>
            <a:off x="2595110" y="3002268"/>
            <a:ext cx="19202401" cy="162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sp>
        <p:nvSpPr>
          <p:cNvPr id="12" name="Footer Placeholder 2"/>
          <p:cNvSpPr>
            <a:spLocks noGrp="1"/>
          </p:cNvSpPr>
          <p:nvPr>
            <p:ph type="ftr" sz="quarter" idx="3"/>
          </p:nvPr>
        </p:nvSpPr>
        <p:spPr>
          <a:xfrm>
            <a:off x="8078788" y="12801601"/>
            <a:ext cx="8229599" cy="685800"/>
          </a:xfrm>
          <a:prstGeom prst="rect">
            <a:avLst/>
          </a:prstGeom>
        </p:spPr>
        <p:txBody>
          <a:bodyPr vert="horz" lIns="91440" tIns="45720" rIns="91440" bIns="45720" rtlCol="0" anchor="ctr" anchorCtr="1"/>
          <a:lstStyle>
            <a:lvl1pPr algn="l">
              <a:defRPr sz="1200">
                <a:solidFill>
                  <a:srgbClr val="FFFFFF"/>
                </a:solidFill>
                <a:latin typeface="Gill Sans" charset="0"/>
              </a:defRPr>
            </a:lvl1pPr>
          </a:lstStyle>
          <a:p>
            <a:r>
              <a:rPr lang="en-US" dirty="0"/>
              <a:t>© 2017 Rancher Labs, Inc.</a:t>
            </a:r>
          </a:p>
        </p:txBody>
      </p:sp>
    </p:spTree>
    <p:extLst>
      <p:ext uri="{BB962C8B-B14F-4D97-AF65-F5344CB8AC3E}">
        <p14:creationId xmlns:p14="http://schemas.microsoft.com/office/powerpoint/2010/main" val="41797989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Header + Copy Dark">
    <p:bg>
      <p:bgPr>
        <a:solidFill>
          <a:schemeClr val="accent2"/>
        </a:solid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8" y="12712699"/>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5" y="12849224"/>
            <a:ext cx="4210674" cy="457200"/>
          </a:xfrm>
          <a:prstGeom prst="rect">
            <a:avLst/>
          </a:prstGeom>
        </p:spPr>
      </p:pic>
      <p:sp>
        <p:nvSpPr>
          <p:cNvPr id="14" name="Title 13"/>
          <p:cNvSpPr>
            <a:spLocks noGrp="1"/>
          </p:cNvSpPr>
          <p:nvPr>
            <p:ph type="title"/>
          </p:nvPr>
        </p:nvSpPr>
        <p:spPr>
          <a:xfrm>
            <a:off x="915990" y="1"/>
            <a:ext cx="22555200" cy="2973848"/>
          </a:xfrm>
          <a:prstGeom prst="rect">
            <a:avLst/>
          </a:prstGeom>
          <a:noFill/>
          <a:ln>
            <a:noFill/>
          </a:ln>
        </p:spPr>
        <p:txBody>
          <a:bodyPr lIns="914400" tIns="0" rIns="914400" bIns="0" anchor="ctr" anchorCtr="1"/>
          <a:lstStyle>
            <a:lvl1pPr algn="ctr">
              <a:defRPr sz="7200" b="0" i="0">
                <a:solidFill>
                  <a:srgbClr val="FFFFFF"/>
                </a:solidFill>
                <a:latin typeface="Gill Sans Light" charset="0"/>
                <a:ea typeface="Gill Sans Light" charset="0"/>
                <a:cs typeface="Gill Sans Light" charset="0"/>
              </a:defRPr>
            </a:lvl1pPr>
          </a:lstStyle>
          <a:p>
            <a:r>
              <a:rPr lang="en-US" dirty="0"/>
              <a:t>Click to edit Master title style</a:t>
            </a:r>
          </a:p>
        </p:txBody>
      </p:sp>
      <p:sp>
        <p:nvSpPr>
          <p:cNvPr id="11" name="Rectangle 10"/>
          <p:cNvSpPr/>
          <p:nvPr userDrawn="1"/>
        </p:nvSpPr>
        <p:spPr>
          <a:xfrm>
            <a:off x="2595110" y="3002268"/>
            <a:ext cx="19202401" cy="162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sp>
        <p:nvSpPr>
          <p:cNvPr id="12" name="Footer Placeholder 2"/>
          <p:cNvSpPr>
            <a:spLocks noGrp="1"/>
          </p:cNvSpPr>
          <p:nvPr>
            <p:ph type="ftr" sz="quarter" idx="3"/>
          </p:nvPr>
        </p:nvSpPr>
        <p:spPr>
          <a:xfrm>
            <a:off x="8078788" y="12801601"/>
            <a:ext cx="8229599" cy="685800"/>
          </a:xfrm>
          <a:prstGeom prst="rect">
            <a:avLst/>
          </a:prstGeom>
        </p:spPr>
        <p:txBody>
          <a:bodyPr vert="horz" lIns="91440" tIns="45720" rIns="91440" bIns="45720" rtlCol="0" anchor="ctr" anchorCtr="1"/>
          <a:lstStyle>
            <a:lvl1pPr algn="l">
              <a:defRPr sz="1200">
                <a:solidFill>
                  <a:srgbClr val="FFFFFF"/>
                </a:solidFill>
                <a:latin typeface="Gill Sans" charset="0"/>
              </a:defRPr>
            </a:lvl1pPr>
          </a:lstStyle>
          <a:p>
            <a:r>
              <a:rPr lang="en-US" dirty="0"/>
              <a:t>© 2017 Rancher Labs, Inc.</a:t>
            </a:r>
          </a:p>
        </p:txBody>
      </p:sp>
      <p:sp>
        <p:nvSpPr>
          <p:cNvPr id="8" name="Content Placeholder 2"/>
          <p:cNvSpPr>
            <a:spLocks noGrp="1"/>
          </p:cNvSpPr>
          <p:nvPr>
            <p:ph sz="quarter" idx="11"/>
          </p:nvPr>
        </p:nvSpPr>
        <p:spPr>
          <a:xfrm>
            <a:off x="914402" y="3164435"/>
            <a:ext cx="22860000" cy="9179968"/>
          </a:xfrm>
          <a:prstGeom prst="rect">
            <a:avLst/>
          </a:prstGeom>
        </p:spPr>
        <p:txBody>
          <a:bodyPr lIns="914400" tIns="914400" rIns="914400" bIns="914400"/>
          <a:lstStyle>
            <a:lvl1pPr>
              <a:defRPr>
                <a:solidFill>
                  <a:schemeClr val="bg1"/>
                </a:solidFill>
                <a:latin typeface="Gill Sans" charset="0"/>
              </a:defRPr>
            </a:lvl1pPr>
            <a:lvl2pPr>
              <a:defRPr>
                <a:solidFill>
                  <a:schemeClr val="bg1"/>
                </a:solidFill>
                <a:latin typeface="Gill Sans" charset="0"/>
              </a:defRPr>
            </a:lvl2pPr>
            <a:lvl3pPr>
              <a:defRPr>
                <a:solidFill>
                  <a:schemeClr val="bg1"/>
                </a:solidFill>
                <a:latin typeface="Gill Sans" charset="0"/>
              </a:defRPr>
            </a:lvl3pPr>
            <a:lvl4pPr>
              <a:defRPr>
                <a:solidFill>
                  <a:schemeClr val="bg1"/>
                </a:solidFill>
                <a:latin typeface="Gill Sans" charset="0"/>
              </a:defRPr>
            </a:lvl4pPr>
            <a:lvl5pPr>
              <a:defRPr>
                <a:solidFill>
                  <a:schemeClr val="bg1"/>
                </a:solidFill>
                <a:latin typeface="Gill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1053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 Light">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p:nvPr>
        </p:nvSpPr>
        <p:spPr>
          <a:xfrm>
            <a:off x="1" y="0"/>
            <a:ext cx="24387174" cy="6776575"/>
          </a:xfrm>
          <a:prstGeom prst="rect">
            <a:avLst/>
          </a:prstGeom>
          <a:noFill/>
          <a:ln>
            <a:noFill/>
          </a:ln>
        </p:spPr>
        <p:txBody>
          <a:bodyPr lIns="914400" tIns="914400" rIns="914400" bIns="914400" anchor="b">
            <a:noAutofit/>
          </a:bodyPr>
          <a:lstStyle>
            <a:lvl1pPr algn="ctr">
              <a:defRPr sz="10000" b="0" i="0">
                <a:solidFill>
                  <a:schemeClr val="tx2"/>
                </a:solidFill>
                <a:latin typeface="Arial" charset="0"/>
                <a:ea typeface="Arial" charset="0"/>
                <a:cs typeface="Arial" charset="0"/>
              </a:defRPr>
            </a:lvl1pPr>
          </a:lstStyle>
          <a:p>
            <a:r>
              <a:rPr lang="en-US" dirty="0"/>
              <a:t>Click to edit Master title style</a:t>
            </a:r>
          </a:p>
        </p:txBody>
      </p:sp>
      <p:sp>
        <p:nvSpPr>
          <p:cNvPr id="10" name="Rectangle 9"/>
          <p:cNvSpPr/>
          <p:nvPr userDrawn="1"/>
        </p:nvSpPr>
        <p:spPr>
          <a:xfrm>
            <a:off x="4421187" y="6816852"/>
            <a:ext cx="15544800" cy="822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4" name="Text Placeholder 3"/>
          <p:cNvSpPr>
            <a:spLocks noGrp="1"/>
          </p:cNvSpPr>
          <p:nvPr>
            <p:ph type="body" sz="quarter" idx="10"/>
          </p:nvPr>
        </p:nvSpPr>
        <p:spPr>
          <a:xfrm>
            <a:off x="1" y="6899148"/>
            <a:ext cx="24387174" cy="6816852"/>
          </a:xfrm>
          <a:prstGeom prst="rect">
            <a:avLst/>
          </a:prstGeom>
        </p:spPr>
        <p:txBody>
          <a:bodyPr lIns="914400" tIns="914400" rIns="914400" bIns="914400" anchor="t" anchorCtr="1"/>
          <a:lstStyle>
            <a:lvl1pPr marL="0" indent="0">
              <a:buNone/>
              <a:defRPr sz="4000">
                <a:solidFill>
                  <a:schemeClr val="tx2"/>
                </a:solidFill>
                <a:latin typeface="Arial" charset="0"/>
                <a:ea typeface="Arial" charset="0"/>
                <a:cs typeface="Arial" charset="0"/>
              </a:defRPr>
            </a:lvl1pPr>
          </a:lstStyle>
          <a:p>
            <a:pPr lvl="0"/>
            <a:r>
              <a:rPr lang="en-US" dirty="0"/>
              <a:t>Click to edit Master text styles</a:t>
            </a:r>
          </a:p>
        </p:txBody>
      </p:sp>
      <p:sp>
        <p:nvSpPr>
          <p:cNvPr id="13" name="Footer Placeholder 2"/>
          <p:cNvSpPr>
            <a:spLocks noGrp="1"/>
          </p:cNvSpPr>
          <p:nvPr>
            <p:ph type="ftr" sz="quarter" idx="3"/>
          </p:nvPr>
        </p:nvSpPr>
        <p:spPr>
          <a:xfrm>
            <a:off x="8078787" y="12801600"/>
            <a:ext cx="8229600" cy="685800"/>
          </a:xfrm>
          <a:prstGeom prst="rect">
            <a:avLst/>
          </a:prstGeom>
        </p:spPr>
        <p:txBody>
          <a:bodyPr vert="horz" lIns="91440" tIns="45720" rIns="91440" bIns="45720" rtlCol="0" anchor="ctr" anchorCtr="1"/>
          <a:lstStyle>
            <a:lvl1pPr algn="l">
              <a:defRPr sz="1200">
                <a:solidFill>
                  <a:schemeClr val="accent3"/>
                </a:solidFill>
                <a:latin typeface="Arial" charset="0"/>
              </a:defRPr>
            </a:lvl1pPr>
          </a:lstStyle>
          <a:p>
            <a:r>
              <a:rPr lang="en-US" dirty="0"/>
              <a:t>© 2017 Rancher Labs,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274626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2 Column">
    <p:bg>
      <p:bgPr>
        <a:solidFill>
          <a:schemeClr val="accent2"/>
        </a:solid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8" y="12712699"/>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5" y="12849224"/>
            <a:ext cx="4210674" cy="457200"/>
          </a:xfrm>
          <a:prstGeom prst="rect">
            <a:avLst/>
          </a:prstGeom>
        </p:spPr>
      </p:pic>
      <p:sp>
        <p:nvSpPr>
          <p:cNvPr id="14" name="Title 13"/>
          <p:cNvSpPr>
            <a:spLocks noGrp="1"/>
          </p:cNvSpPr>
          <p:nvPr>
            <p:ph type="title"/>
          </p:nvPr>
        </p:nvSpPr>
        <p:spPr>
          <a:xfrm>
            <a:off x="914402" y="1"/>
            <a:ext cx="22556787" cy="2973848"/>
          </a:xfrm>
          <a:prstGeom prst="rect">
            <a:avLst/>
          </a:prstGeom>
          <a:noFill/>
          <a:ln>
            <a:noFill/>
          </a:ln>
        </p:spPr>
        <p:txBody>
          <a:bodyPr lIns="914400" tIns="0" rIns="914400" bIns="0" anchor="ctr" anchorCtr="1"/>
          <a:lstStyle>
            <a:lvl1pPr algn="ctr">
              <a:defRPr sz="7200" b="0" i="0">
                <a:solidFill>
                  <a:srgbClr val="FFFFFF"/>
                </a:solidFill>
                <a:latin typeface="Gill Sans Light" charset="0"/>
                <a:ea typeface="Gill Sans Light" charset="0"/>
                <a:cs typeface="Gill Sans Light" charset="0"/>
              </a:defRPr>
            </a:lvl1pPr>
          </a:lstStyle>
          <a:p>
            <a:r>
              <a:rPr lang="en-US" dirty="0"/>
              <a:t>Click to edit Master title style</a:t>
            </a:r>
          </a:p>
        </p:txBody>
      </p:sp>
      <p:sp>
        <p:nvSpPr>
          <p:cNvPr id="11" name="Rectangle 10"/>
          <p:cNvSpPr/>
          <p:nvPr userDrawn="1"/>
        </p:nvSpPr>
        <p:spPr>
          <a:xfrm>
            <a:off x="2595110" y="3002268"/>
            <a:ext cx="19202401" cy="162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sp>
        <p:nvSpPr>
          <p:cNvPr id="12" name="Content Placeholder 2"/>
          <p:cNvSpPr>
            <a:spLocks noGrp="1"/>
          </p:cNvSpPr>
          <p:nvPr>
            <p:ph idx="1"/>
          </p:nvPr>
        </p:nvSpPr>
        <p:spPr>
          <a:xfrm>
            <a:off x="12198223" y="3165119"/>
            <a:ext cx="11272966" cy="9179283"/>
          </a:xfrm>
          <a:prstGeom prst="rect">
            <a:avLst/>
          </a:prstGeom>
        </p:spPr>
        <p:txBody>
          <a:bodyPr lIns="457200" tIns="914400" rIns="914400" bIns="914400"/>
          <a:lstStyle>
            <a:lvl1pPr>
              <a:defRPr sz="3200">
                <a:solidFill>
                  <a:srgbClr val="FFFFFF"/>
                </a:solidFill>
                <a:latin typeface="Gill Sans" charset="0"/>
              </a:defRPr>
            </a:lvl1pPr>
            <a:lvl2pPr>
              <a:defRPr sz="2800">
                <a:solidFill>
                  <a:srgbClr val="FFFFFF"/>
                </a:solidFill>
                <a:latin typeface="Gill Sans" charset="0"/>
              </a:defRPr>
            </a:lvl2pPr>
            <a:lvl3pPr>
              <a:defRPr sz="2400">
                <a:solidFill>
                  <a:srgbClr val="FFFFFF"/>
                </a:solidFill>
                <a:latin typeface="Gill Sans" charset="0"/>
              </a:defRPr>
            </a:lvl3pPr>
            <a:lvl4pPr>
              <a:defRPr sz="2000">
                <a:solidFill>
                  <a:srgbClr val="FFFFFF"/>
                </a:solidFill>
                <a:latin typeface="Gill Sans" charset="0"/>
              </a:defRPr>
            </a:lvl4pPr>
            <a:lvl5pPr>
              <a:defRPr sz="2000">
                <a:solidFill>
                  <a:srgbClr val="FFFFFF"/>
                </a:solidFill>
                <a:latin typeface="Gill Sans"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3"/>
          </p:nvPr>
        </p:nvSpPr>
        <p:spPr>
          <a:xfrm>
            <a:off x="921431" y="3165119"/>
            <a:ext cx="11267523" cy="9179283"/>
          </a:xfrm>
          <a:prstGeom prst="rect">
            <a:avLst/>
          </a:prstGeom>
        </p:spPr>
        <p:txBody>
          <a:bodyPr lIns="914400" tIns="914400" rIns="914400" bIns="914400"/>
          <a:lstStyle>
            <a:lvl1pPr>
              <a:defRPr sz="3200">
                <a:solidFill>
                  <a:srgbClr val="FFFFFF"/>
                </a:solidFill>
                <a:latin typeface="Gill Sans" charset="0"/>
              </a:defRPr>
            </a:lvl1pPr>
            <a:lvl2pPr>
              <a:defRPr sz="2800">
                <a:solidFill>
                  <a:srgbClr val="FFFFFF"/>
                </a:solidFill>
                <a:latin typeface="Gill Sans" charset="0"/>
              </a:defRPr>
            </a:lvl2pPr>
            <a:lvl3pPr>
              <a:defRPr sz="2400">
                <a:solidFill>
                  <a:srgbClr val="FFFFFF"/>
                </a:solidFill>
                <a:latin typeface="Gill Sans" charset="0"/>
              </a:defRPr>
            </a:lvl3pPr>
            <a:lvl4pPr>
              <a:defRPr sz="2000">
                <a:solidFill>
                  <a:srgbClr val="FFFFFF"/>
                </a:solidFill>
                <a:latin typeface="Gill Sans" charset="0"/>
              </a:defRPr>
            </a:lvl4pPr>
            <a:lvl5pPr>
              <a:defRPr sz="2000">
                <a:solidFill>
                  <a:srgbClr val="FFFFFF"/>
                </a:solidFill>
                <a:latin typeface="Gill Sans"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2"/>
          <p:cNvSpPr>
            <a:spLocks noGrp="1"/>
          </p:cNvSpPr>
          <p:nvPr>
            <p:ph type="ftr" sz="quarter" idx="3"/>
          </p:nvPr>
        </p:nvSpPr>
        <p:spPr>
          <a:xfrm>
            <a:off x="8078788" y="12801601"/>
            <a:ext cx="8229599" cy="685800"/>
          </a:xfrm>
          <a:prstGeom prst="rect">
            <a:avLst/>
          </a:prstGeom>
        </p:spPr>
        <p:txBody>
          <a:bodyPr vert="horz" lIns="91440" tIns="45720" rIns="91440" bIns="45720" rtlCol="0" anchor="ctr" anchorCtr="1"/>
          <a:lstStyle>
            <a:lvl1pPr algn="l">
              <a:defRPr sz="1200">
                <a:solidFill>
                  <a:srgbClr val="FFFFFF"/>
                </a:solidFill>
                <a:latin typeface="Gill Sans" charset="0"/>
              </a:defRPr>
            </a:lvl1pPr>
          </a:lstStyle>
          <a:p>
            <a:r>
              <a:rPr lang="en-US" dirty="0"/>
              <a:t>© 2017 Rancher Labs, Inc.</a:t>
            </a:r>
          </a:p>
        </p:txBody>
      </p:sp>
    </p:spTree>
    <p:extLst>
      <p:ext uri="{BB962C8B-B14F-4D97-AF65-F5344CB8AC3E}">
        <p14:creationId xmlns:p14="http://schemas.microsoft.com/office/powerpoint/2010/main" val="177267541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2216512" y="0"/>
            <a:ext cx="12170665" cy="13716000"/>
          </a:xfrm>
          <a:prstGeom prst="rect">
            <a:avLst/>
          </a:prstGeom>
          <a:solidFill>
            <a:schemeClr val="bg1"/>
          </a:solidFill>
        </p:spPr>
        <p:txBody>
          <a:bodyPr/>
          <a:lstStyle>
            <a:lvl1pPr marL="0" indent="0">
              <a:buNone/>
              <a:defRPr sz="3200">
                <a:latin typeface="Gill Sans" charset="0"/>
              </a:defRPr>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3" y="12849224"/>
            <a:ext cx="4210684" cy="457200"/>
          </a:xfrm>
          <a:prstGeom prst="rect">
            <a:avLst/>
          </a:prstGeom>
        </p:spPr>
      </p:pic>
      <p:sp>
        <p:nvSpPr>
          <p:cNvPr id="10" name="Title 13"/>
          <p:cNvSpPr>
            <a:spLocks noGrp="1"/>
          </p:cNvSpPr>
          <p:nvPr>
            <p:ph type="title"/>
          </p:nvPr>
        </p:nvSpPr>
        <p:spPr>
          <a:xfrm>
            <a:off x="915989" y="498600"/>
            <a:ext cx="11300522" cy="2843855"/>
          </a:xfrm>
          <a:prstGeom prst="rect">
            <a:avLst/>
          </a:prstGeom>
          <a:noFill/>
          <a:ln>
            <a:noFill/>
          </a:ln>
        </p:spPr>
        <p:txBody>
          <a:bodyPr wrap="square" lIns="0" tIns="914400" rIns="914400" bIns="914400" anchor="ctr" anchorCtr="1">
            <a:spAutoFit/>
          </a:bodyPr>
          <a:lstStyle>
            <a:lvl1pPr algn="l">
              <a:defRPr sz="7200" b="0" i="0">
                <a:solidFill>
                  <a:schemeClr val="accent3"/>
                </a:solidFill>
                <a:latin typeface="Gill Sans Light" charset="0"/>
                <a:ea typeface="Gill Sans Light" charset="0"/>
                <a:cs typeface="Gill Sans Light" charset="0"/>
              </a:defRPr>
            </a:lvl1pPr>
          </a:lstStyle>
          <a:p>
            <a:r>
              <a:rPr lang="en-US" dirty="0"/>
              <a:t>Click to edit Master title style</a:t>
            </a:r>
          </a:p>
        </p:txBody>
      </p:sp>
      <p:sp>
        <p:nvSpPr>
          <p:cNvPr id="11" name="Text Placeholder 15"/>
          <p:cNvSpPr>
            <a:spLocks noGrp="1"/>
          </p:cNvSpPr>
          <p:nvPr>
            <p:ph type="body" sz="quarter" idx="10"/>
          </p:nvPr>
        </p:nvSpPr>
        <p:spPr>
          <a:xfrm>
            <a:off x="914403" y="3841051"/>
            <a:ext cx="11302109" cy="8503349"/>
          </a:xfrm>
          <a:prstGeom prst="rect">
            <a:avLst/>
          </a:prstGeom>
          <a:noFill/>
        </p:spPr>
        <p:txBody>
          <a:bodyPr lIns="0" tIns="914400" rIns="914400" bIns="914400">
            <a:noAutofit/>
          </a:bodyPr>
          <a:lstStyle>
            <a:lvl1pPr marL="0" indent="0">
              <a:buNone/>
              <a:defRPr sz="3600">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14" name="Footer Placeholder 2"/>
          <p:cNvSpPr>
            <a:spLocks noGrp="1"/>
          </p:cNvSpPr>
          <p:nvPr>
            <p:ph type="ftr" sz="quarter" idx="3"/>
          </p:nvPr>
        </p:nvSpPr>
        <p:spPr>
          <a:xfrm>
            <a:off x="8078789" y="12801601"/>
            <a:ext cx="4114800" cy="685800"/>
          </a:xfrm>
          <a:prstGeom prst="rect">
            <a:avLst/>
          </a:prstGeom>
        </p:spPr>
        <p:txBody>
          <a:bodyPr vert="horz" lIns="91440" tIns="45720" rIns="91440" bIns="45720" rtlCol="0" anchor="ctr" anchorCtr="1"/>
          <a:lstStyle>
            <a:lvl1pPr algn="l">
              <a:defRPr sz="1200">
                <a:solidFill>
                  <a:schemeClr val="accent3"/>
                </a:solidFill>
                <a:latin typeface="Gill Sans" charset="0"/>
              </a:defRPr>
            </a:lvl1pPr>
          </a:lstStyle>
          <a:p>
            <a:r>
              <a:rPr lang="en-US" dirty="0"/>
              <a:t>© 2017 Rancher Labs, Inc.</a:t>
            </a:r>
          </a:p>
        </p:txBody>
      </p:sp>
    </p:spTree>
    <p:extLst>
      <p:ext uri="{BB962C8B-B14F-4D97-AF65-F5344CB8AC3E}">
        <p14:creationId xmlns:p14="http://schemas.microsoft.com/office/powerpoint/2010/main" val="3152074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 y="0"/>
            <a:ext cx="12170665" cy="13716000"/>
          </a:xfrm>
          <a:prstGeom prst="rect">
            <a:avLst/>
          </a:prstGeom>
          <a:solidFill>
            <a:schemeClr val="bg1"/>
          </a:solidFill>
        </p:spPr>
        <p:txBody>
          <a:bodyPr/>
          <a:lstStyle>
            <a:lvl1pPr marL="0" indent="0">
              <a:buNone/>
              <a:defRPr sz="3200">
                <a:latin typeface="Gill Sans" charset="0"/>
              </a:defRPr>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dirty="0"/>
          </a:p>
        </p:txBody>
      </p:sp>
      <p:sp>
        <p:nvSpPr>
          <p:cNvPr id="8" name="Slide Number Placeholder 5"/>
          <p:cNvSpPr txBox="1">
            <a:spLocks/>
          </p:cNvSpPr>
          <p:nvPr userDrawn="1"/>
        </p:nvSpPr>
        <p:spPr>
          <a:xfrm>
            <a:off x="17984788" y="12712699"/>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sp>
        <p:nvSpPr>
          <p:cNvPr id="10" name="Title 13"/>
          <p:cNvSpPr>
            <a:spLocks noGrp="1"/>
          </p:cNvSpPr>
          <p:nvPr>
            <p:ph type="title"/>
          </p:nvPr>
        </p:nvSpPr>
        <p:spPr>
          <a:xfrm>
            <a:off x="12170666" y="498600"/>
            <a:ext cx="11300525" cy="2843855"/>
          </a:xfrm>
          <a:prstGeom prst="rect">
            <a:avLst/>
          </a:prstGeom>
          <a:noFill/>
          <a:ln>
            <a:noFill/>
          </a:ln>
        </p:spPr>
        <p:txBody>
          <a:bodyPr wrap="square" lIns="914400" tIns="914400" rIns="0" bIns="914400" anchor="ctr" anchorCtr="1">
            <a:spAutoFit/>
          </a:bodyPr>
          <a:lstStyle>
            <a:lvl1pPr algn="l">
              <a:defRPr sz="7200" b="0" i="0">
                <a:solidFill>
                  <a:schemeClr val="accent3"/>
                </a:solidFill>
                <a:latin typeface="Gill Sans Light" charset="0"/>
                <a:ea typeface="Gill Sans Light" charset="0"/>
                <a:cs typeface="Gill Sans Light" charset="0"/>
              </a:defRPr>
            </a:lvl1pPr>
          </a:lstStyle>
          <a:p>
            <a:r>
              <a:rPr lang="en-US" dirty="0"/>
              <a:t>Click to edit Master title style</a:t>
            </a:r>
          </a:p>
        </p:txBody>
      </p:sp>
      <p:sp>
        <p:nvSpPr>
          <p:cNvPr id="11" name="Text Placeholder 15"/>
          <p:cNvSpPr>
            <a:spLocks noGrp="1"/>
          </p:cNvSpPr>
          <p:nvPr>
            <p:ph type="body" sz="quarter" idx="10"/>
          </p:nvPr>
        </p:nvSpPr>
        <p:spPr>
          <a:xfrm>
            <a:off x="12170666" y="3841051"/>
            <a:ext cx="11300525" cy="8503349"/>
          </a:xfrm>
          <a:prstGeom prst="rect">
            <a:avLst/>
          </a:prstGeom>
          <a:noFill/>
        </p:spPr>
        <p:txBody>
          <a:bodyPr lIns="914400" tIns="914400" rIns="0" bIns="914400">
            <a:noAutofit/>
          </a:bodyPr>
          <a:lstStyle>
            <a:lvl1pPr marL="0" indent="0">
              <a:buNone/>
              <a:defRPr sz="3600">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7" name="Footer Placeholder 2"/>
          <p:cNvSpPr>
            <a:spLocks noGrp="1"/>
          </p:cNvSpPr>
          <p:nvPr>
            <p:ph type="ftr" sz="quarter" idx="3"/>
          </p:nvPr>
        </p:nvSpPr>
        <p:spPr>
          <a:xfrm>
            <a:off x="12193589" y="12801601"/>
            <a:ext cx="4114800" cy="685800"/>
          </a:xfrm>
          <a:prstGeom prst="rect">
            <a:avLst/>
          </a:prstGeom>
        </p:spPr>
        <p:txBody>
          <a:bodyPr vert="horz" lIns="91440" tIns="45720" rIns="91440" bIns="45720" rtlCol="0" anchor="ctr" anchorCtr="1"/>
          <a:lstStyle>
            <a:lvl1pPr algn="l">
              <a:defRPr sz="1200">
                <a:solidFill>
                  <a:schemeClr val="accent3"/>
                </a:solidFill>
                <a:latin typeface="Gill Sans" charset="0"/>
              </a:defRPr>
            </a:lvl1pPr>
          </a:lstStyle>
          <a:p>
            <a:r>
              <a:rPr lang="en-US" dirty="0"/>
              <a:t>© 2017 Rancher Labs, Inc.</a:t>
            </a:r>
          </a:p>
        </p:txBody>
      </p:sp>
    </p:spTree>
    <p:extLst>
      <p:ext uri="{BB962C8B-B14F-4D97-AF65-F5344CB8AC3E}">
        <p14:creationId xmlns:p14="http://schemas.microsoft.com/office/powerpoint/2010/main" val="31773748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torage">
    <p:spTree>
      <p:nvGrpSpPr>
        <p:cNvPr id="1" name=""/>
        <p:cNvGrpSpPr/>
        <p:nvPr/>
      </p:nvGrpSpPr>
      <p:grpSpPr>
        <a:xfrm>
          <a:off x="0" y="0"/>
          <a:ext cx="0" cy="0"/>
          <a:chOff x="0" y="0"/>
          <a:chExt cx="0" cy="0"/>
        </a:xfrm>
      </p:grpSpPr>
      <p:sp>
        <p:nvSpPr>
          <p:cNvPr id="6" name="Rectangle 5"/>
          <p:cNvSpPr/>
          <p:nvPr userDrawn="1"/>
        </p:nvSpPr>
        <p:spPr>
          <a:xfrm>
            <a:off x="0" y="0"/>
            <a:ext cx="6085331"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50014" y="4698860"/>
            <a:ext cx="2785309" cy="2368701"/>
          </a:xfrm>
          <a:prstGeom prst="rect">
            <a:avLst/>
          </a:prstGeom>
        </p:spPr>
      </p:pic>
      <p:sp>
        <p:nvSpPr>
          <p:cNvPr id="8" name="Rectangle 7"/>
          <p:cNvSpPr/>
          <p:nvPr userDrawn="1"/>
        </p:nvSpPr>
        <p:spPr>
          <a:xfrm>
            <a:off x="1" y="7915802"/>
            <a:ext cx="6071924"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4000" dirty="0">
                <a:solidFill>
                  <a:srgbClr val="FFFFFF"/>
                </a:solidFill>
                <a:latin typeface="Gill Sans" charset="0"/>
                <a:ea typeface="Gill Sans" charset="0"/>
                <a:cs typeface="Gill Sans" charset="0"/>
              </a:rPr>
              <a:t>STORAGE</a:t>
            </a:r>
          </a:p>
        </p:txBody>
      </p:sp>
      <p:sp>
        <p:nvSpPr>
          <p:cNvPr id="10" name="Slide Number Placeholder 5"/>
          <p:cNvSpPr txBox="1">
            <a:spLocks/>
          </p:cNvSpPr>
          <p:nvPr userDrawn="1"/>
        </p:nvSpPr>
        <p:spPr>
          <a:xfrm>
            <a:off x="17984788" y="12712699"/>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sp>
        <p:nvSpPr>
          <p:cNvPr id="11" name="Title 13"/>
          <p:cNvSpPr>
            <a:spLocks noGrp="1"/>
          </p:cNvSpPr>
          <p:nvPr>
            <p:ph type="title"/>
          </p:nvPr>
        </p:nvSpPr>
        <p:spPr>
          <a:xfrm>
            <a:off x="6071925" y="2"/>
            <a:ext cx="18315251" cy="3841053"/>
          </a:xfrm>
          <a:prstGeom prst="rect">
            <a:avLst/>
          </a:prstGeom>
          <a:noFill/>
          <a:ln>
            <a:noFill/>
          </a:ln>
        </p:spPr>
        <p:txBody>
          <a:bodyPr lIns="914400" tIns="914400" rIns="914400" bIns="914400" anchor="ctr" anchorCtr="0">
            <a:noAutofit/>
          </a:bodyPr>
          <a:lstStyle>
            <a:lvl1pPr algn="l">
              <a:defRPr sz="7200" b="0" i="0">
                <a:solidFill>
                  <a:schemeClr val="accent3"/>
                </a:solidFill>
                <a:latin typeface="Gill Sans Light" charset="0"/>
                <a:ea typeface="Gill Sans Light" charset="0"/>
                <a:cs typeface="Gill Sans Light" charset="0"/>
              </a:defRPr>
            </a:lvl1pPr>
          </a:lstStyle>
          <a:p>
            <a:r>
              <a:rPr lang="en-US" dirty="0"/>
              <a:t>Click to edit Master title style</a:t>
            </a:r>
          </a:p>
        </p:txBody>
      </p:sp>
      <p:sp>
        <p:nvSpPr>
          <p:cNvPr id="12" name="Text Placeholder 15"/>
          <p:cNvSpPr>
            <a:spLocks noGrp="1"/>
          </p:cNvSpPr>
          <p:nvPr>
            <p:ph type="body" sz="quarter" idx="10"/>
          </p:nvPr>
        </p:nvSpPr>
        <p:spPr>
          <a:xfrm>
            <a:off x="6071925" y="3841055"/>
            <a:ext cx="18315251" cy="8031400"/>
          </a:xfrm>
          <a:prstGeom prst="rect">
            <a:avLst/>
          </a:prstGeom>
          <a:noFill/>
        </p:spPr>
        <p:txBody>
          <a:bodyPr lIns="914400" tIns="914400" rIns="914400" bIns="914400">
            <a:noAutofit/>
          </a:bodyPr>
          <a:lstStyle>
            <a:lvl1pPr marL="0" indent="0">
              <a:buNone/>
              <a:defRPr sz="3600">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13" name="Rectangle 12"/>
          <p:cNvSpPr/>
          <p:nvPr userDrawn="1"/>
        </p:nvSpPr>
        <p:spPr>
          <a:xfrm>
            <a:off x="6999949" y="3759628"/>
            <a:ext cx="16459199" cy="162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spTree>
    <p:extLst>
      <p:ext uri="{BB962C8B-B14F-4D97-AF65-F5344CB8AC3E}">
        <p14:creationId xmlns:p14="http://schemas.microsoft.com/office/powerpoint/2010/main" val="29561123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oad Balancing">
    <p:spTree>
      <p:nvGrpSpPr>
        <p:cNvPr id="1" name=""/>
        <p:cNvGrpSpPr/>
        <p:nvPr/>
      </p:nvGrpSpPr>
      <p:grpSpPr>
        <a:xfrm>
          <a:off x="0" y="0"/>
          <a:ext cx="0" cy="0"/>
          <a:chOff x="0" y="0"/>
          <a:chExt cx="0" cy="0"/>
        </a:xfrm>
      </p:grpSpPr>
      <p:sp>
        <p:nvSpPr>
          <p:cNvPr id="10" name="Slide Number Placeholder 5"/>
          <p:cNvSpPr txBox="1">
            <a:spLocks/>
          </p:cNvSpPr>
          <p:nvPr userDrawn="1"/>
        </p:nvSpPr>
        <p:spPr>
          <a:xfrm>
            <a:off x="17984788" y="12712699"/>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sp>
        <p:nvSpPr>
          <p:cNvPr id="11" name="Title 13"/>
          <p:cNvSpPr>
            <a:spLocks noGrp="1"/>
          </p:cNvSpPr>
          <p:nvPr>
            <p:ph type="title"/>
          </p:nvPr>
        </p:nvSpPr>
        <p:spPr>
          <a:xfrm>
            <a:off x="6071925" y="2"/>
            <a:ext cx="18315251" cy="3841053"/>
          </a:xfrm>
          <a:prstGeom prst="rect">
            <a:avLst/>
          </a:prstGeom>
          <a:noFill/>
          <a:ln>
            <a:noFill/>
          </a:ln>
        </p:spPr>
        <p:txBody>
          <a:bodyPr lIns="914400" tIns="914400" rIns="914400" bIns="914400" anchor="ctr" anchorCtr="0">
            <a:noAutofit/>
          </a:bodyPr>
          <a:lstStyle>
            <a:lvl1pPr algn="l">
              <a:defRPr sz="7200" b="0" i="0">
                <a:solidFill>
                  <a:schemeClr val="accent3"/>
                </a:solidFill>
                <a:latin typeface="Gill Sans Light" charset="0"/>
                <a:ea typeface="Gill Sans Light" charset="0"/>
                <a:cs typeface="Gill Sans Light" charset="0"/>
              </a:defRPr>
            </a:lvl1pPr>
          </a:lstStyle>
          <a:p>
            <a:r>
              <a:rPr lang="en-US" dirty="0"/>
              <a:t>Click to edit Master title style</a:t>
            </a:r>
          </a:p>
        </p:txBody>
      </p:sp>
      <p:sp>
        <p:nvSpPr>
          <p:cNvPr id="12" name="Text Placeholder 15"/>
          <p:cNvSpPr>
            <a:spLocks noGrp="1"/>
          </p:cNvSpPr>
          <p:nvPr>
            <p:ph type="body" sz="quarter" idx="10"/>
          </p:nvPr>
        </p:nvSpPr>
        <p:spPr>
          <a:xfrm>
            <a:off x="6071925" y="3841055"/>
            <a:ext cx="18315251" cy="8031400"/>
          </a:xfrm>
          <a:prstGeom prst="rect">
            <a:avLst/>
          </a:prstGeom>
          <a:noFill/>
        </p:spPr>
        <p:txBody>
          <a:bodyPr lIns="914400" tIns="914400" rIns="914400" bIns="914400">
            <a:noAutofit/>
          </a:bodyPr>
          <a:lstStyle>
            <a:lvl1pPr marL="0" indent="0">
              <a:buNone/>
              <a:defRPr sz="3600">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13" name="Rectangle 12"/>
          <p:cNvSpPr/>
          <p:nvPr userDrawn="1"/>
        </p:nvSpPr>
        <p:spPr>
          <a:xfrm>
            <a:off x="6999949" y="3759628"/>
            <a:ext cx="16459199" cy="162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sp>
        <p:nvSpPr>
          <p:cNvPr id="9" name="Rectangle 8"/>
          <p:cNvSpPr/>
          <p:nvPr userDrawn="1"/>
        </p:nvSpPr>
        <p:spPr>
          <a:xfrm>
            <a:off x="0" y="0"/>
            <a:ext cx="6085331"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50012" y="4822588"/>
            <a:ext cx="2785307" cy="2254243"/>
          </a:xfrm>
          <a:prstGeom prst="rect">
            <a:avLst/>
          </a:prstGeom>
        </p:spPr>
      </p:pic>
      <p:sp>
        <p:nvSpPr>
          <p:cNvPr id="15" name="Rectangle 14"/>
          <p:cNvSpPr/>
          <p:nvPr userDrawn="1"/>
        </p:nvSpPr>
        <p:spPr>
          <a:xfrm>
            <a:off x="1" y="7915802"/>
            <a:ext cx="6071924"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4000" dirty="0">
                <a:solidFill>
                  <a:srgbClr val="FFFFFF"/>
                </a:solidFill>
                <a:latin typeface="Gill Sans" charset="0"/>
                <a:ea typeface="Gill Sans" charset="0"/>
                <a:cs typeface="Gill Sans" charset="0"/>
              </a:rPr>
              <a:t>LOAD BALANCING</a:t>
            </a:r>
          </a:p>
        </p:txBody>
      </p:sp>
    </p:spTree>
    <p:extLst>
      <p:ext uri="{BB962C8B-B14F-4D97-AF65-F5344CB8AC3E}">
        <p14:creationId xmlns:p14="http://schemas.microsoft.com/office/powerpoint/2010/main" val="14795648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onitoring">
    <p:spTree>
      <p:nvGrpSpPr>
        <p:cNvPr id="1" name=""/>
        <p:cNvGrpSpPr/>
        <p:nvPr/>
      </p:nvGrpSpPr>
      <p:grpSpPr>
        <a:xfrm>
          <a:off x="0" y="0"/>
          <a:ext cx="0" cy="0"/>
          <a:chOff x="0" y="0"/>
          <a:chExt cx="0" cy="0"/>
        </a:xfrm>
      </p:grpSpPr>
      <p:sp>
        <p:nvSpPr>
          <p:cNvPr id="10" name="Slide Number Placeholder 5"/>
          <p:cNvSpPr txBox="1">
            <a:spLocks/>
          </p:cNvSpPr>
          <p:nvPr userDrawn="1"/>
        </p:nvSpPr>
        <p:spPr>
          <a:xfrm>
            <a:off x="17984788" y="12712699"/>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sp>
        <p:nvSpPr>
          <p:cNvPr id="11" name="Title 13"/>
          <p:cNvSpPr>
            <a:spLocks noGrp="1"/>
          </p:cNvSpPr>
          <p:nvPr>
            <p:ph type="title"/>
          </p:nvPr>
        </p:nvSpPr>
        <p:spPr>
          <a:xfrm>
            <a:off x="6071925" y="2"/>
            <a:ext cx="18315251" cy="3841053"/>
          </a:xfrm>
          <a:prstGeom prst="rect">
            <a:avLst/>
          </a:prstGeom>
          <a:noFill/>
          <a:ln>
            <a:noFill/>
          </a:ln>
        </p:spPr>
        <p:txBody>
          <a:bodyPr lIns="914400" tIns="914400" rIns="914400" bIns="914400" anchor="ctr" anchorCtr="0">
            <a:noAutofit/>
          </a:bodyPr>
          <a:lstStyle>
            <a:lvl1pPr algn="l">
              <a:defRPr sz="7200" b="0" i="0">
                <a:solidFill>
                  <a:schemeClr val="accent3"/>
                </a:solidFill>
                <a:latin typeface="Gill Sans Light" charset="0"/>
                <a:ea typeface="Gill Sans Light" charset="0"/>
                <a:cs typeface="Gill Sans Light" charset="0"/>
              </a:defRPr>
            </a:lvl1pPr>
          </a:lstStyle>
          <a:p>
            <a:r>
              <a:rPr lang="en-US" dirty="0"/>
              <a:t>Click to edit Master title style</a:t>
            </a:r>
          </a:p>
        </p:txBody>
      </p:sp>
      <p:sp>
        <p:nvSpPr>
          <p:cNvPr id="12" name="Text Placeholder 15"/>
          <p:cNvSpPr>
            <a:spLocks noGrp="1"/>
          </p:cNvSpPr>
          <p:nvPr>
            <p:ph type="body" sz="quarter" idx="10"/>
          </p:nvPr>
        </p:nvSpPr>
        <p:spPr>
          <a:xfrm>
            <a:off x="6071925" y="3841055"/>
            <a:ext cx="18315251" cy="8031400"/>
          </a:xfrm>
          <a:prstGeom prst="rect">
            <a:avLst/>
          </a:prstGeom>
          <a:noFill/>
        </p:spPr>
        <p:txBody>
          <a:bodyPr lIns="914400" tIns="914400" rIns="914400" bIns="914400">
            <a:noAutofit/>
          </a:bodyPr>
          <a:lstStyle>
            <a:lvl1pPr marL="0" indent="0">
              <a:buNone/>
              <a:defRPr sz="3600">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13" name="Rectangle 12"/>
          <p:cNvSpPr/>
          <p:nvPr userDrawn="1"/>
        </p:nvSpPr>
        <p:spPr>
          <a:xfrm>
            <a:off x="6999949" y="3759628"/>
            <a:ext cx="16459199" cy="162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sp>
        <p:nvSpPr>
          <p:cNvPr id="9" name="Rectangle 8"/>
          <p:cNvSpPr/>
          <p:nvPr userDrawn="1"/>
        </p:nvSpPr>
        <p:spPr>
          <a:xfrm>
            <a:off x="0" y="0"/>
            <a:ext cx="6085331"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3307" y="4613558"/>
            <a:ext cx="2785307" cy="2470965"/>
          </a:xfrm>
          <a:prstGeom prst="rect">
            <a:avLst/>
          </a:prstGeom>
        </p:spPr>
      </p:pic>
      <p:sp>
        <p:nvSpPr>
          <p:cNvPr id="17" name="Rectangle 16"/>
          <p:cNvSpPr/>
          <p:nvPr userDrawn="1"/>
        </p:nvSpPr>
        <p:spPr>
          <a:xfrm>
            <a:off x="1" y="7915800"/>
            <a:ext cx="6071924"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4000" dirty="0">
                <a:solidFill>
                  <a:srgbClr val="FFFFFF"/>
                </a:solidFill>
                <a:latin typeface="Gill Sans" charset="0"/>
                <a:ea typeface="Gill Sans" charset="0"/>
                <a:cs typeface="Gill Sans" charset="0"/>
              </a:rPr>
              <a:t>MONITORING</a:t>
            </a:r>
          </a:p>
        </p:txBody>
      </p:sp>
    </p:spTree>
    <p:extLst>
      <p:ext uri="{BB962C8B-B14F-4D97-AF65-F5344CB8AC3E}">
        <p14:creationId xmlns:p14="http://schemas.microsoft.com/office/powerpoint/2010/main" val="33090681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atabase">
    <p:spTree>
      <p:nvGrpSpPr>
        <p:cNvPr id="1" name=""/>
        <p:cNvGrpSpPr/>
        <p:nvPr/>
      </p:nvGrpSpPr>
      <p:grpSpPr>
        <a:xfrm>
          <a:off x="0" y="0"/>
          <a:ext cx="0" cy="0"/>
          <a:chOff x="0" y="0"/>
          <a:chExt cx="0" cy="0"/>
        </a:xfrm>
      </p:grpSpPr>
      <p:sp>
        <p:nvSpPr>
          <p:cNvPr id="10" name="Slide Number Placeholder 5"/>
          <p:cNvSpPr txBox="1">
            <a:spLocks/>
          </p:cNvSpPr>
          <p:nvPr userDrawn="1"/>
        </p:nvSpPr>
        <p:spPr>
          <a:xfrm>
            <a:off x="17984788" y="12712699"/>
            <a:ext cx="5487986" cy="730251"/>
          </a:xfrm>
          <a:prstGeom prst="rect">
            <a:avLst/>
          </a:prstGeom>
        </p:spPr>
        <p:txBody>
          <a:bodyPr vert="horz" lIns="91429" tIns="45715" rIns="91429" bIns="45715"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Gill Sans" charset="0"/>
              </a:rPr>
              <a:pPr/>
              <a:t>‹#›</a:t>
            </a:fld>
            <a:endParaRPr lang="en-US" sz="1800" dirty="0">
              <a:latin typeface="Gill Sans" charset="0"/>
            </a:endParaRPr>
          </a:p>
        </p:txBody>
      </p:sp>
      <p:sp>
        <p:nvSpPr>
          <p:cNvPr id="11" name="Title 13"/>
          <p:cNvSpPr>
            <a:spLocks noGrp="1"/>
          </p:cNvSpPr>
          <p:nvPr>
            <p:ph type="title"/>
          </p:nvPr>
        </p:nvSpPr>
        <p:spPr>
          <a:xfrm>
            <a:off x="6071925" y="2"/>
            <a:ext cx="18315251" cy="3841053"/>
          </a:xfrm>
          <a:prstGeom prst="rect">
            <a:avLst/>
          </a:prstGeom>
          <a:noFill/>
          <a:ln>
            <a:noFill/>
          </a:ln>
        </p:spPr>
        <p:txBody>
          <a:bodyPr lIns="914400" tIns="914400" rIns="914400" bIns="914400" anchor="ctr" anchorCtr="0">
            <a:noAutofit/>
          </a:bodyPr>
          <a:lstStyle>
            <a:lvl1pPr algn="l">
              <a:defRPr sz="7200" b="0" i="0">
                <a:solidFill>
                  <a:schemeClr val="accent3"/>
                </a:solidFill>
                <a:latin typeface="Gill Sans Light" charset="0"/>
                <a:ea typeface="Gill Sans Light" charset="0"/>
                <a:cs typeface="Gill Sans Light" charset="0"/>
              </a:defRPr>
            </a:lvl1pPr>
          </a:lstStyle>
          <a:p>
            <a:r>
              <a:rPr lang="en-US" dirty="0"/>
              <a:t>Click to edit Master title style</a:t>
            </a:r>
          </a:p>
        </p:txBody>
      </p:sp>
      <p:sp>
        <p:nvSpPr>
          <p:cNvPr id="12" name="Text Placeholder 15"/>
          <p:cNvSpPr>
            <a:spLocks noGrp="1"/>
          </p:cNvSpPr>
          <p:nvPr>
            <p:ph type="body" sz="quarter" idx="10"/>
          </p:nvPr>
        </p:nvSpPr>
        <p:spPr>
          <a:xfrm>
            <a:off x="6071925" y="3841055"/>
            <a:ext cx="18315251" cy="8031400"/>
          </a:xfrm>
          <a:prstGeom prst="rect">
            <a:avLst/>
          </a:prstGeom>
          <a:noFill/>
        </p:spPr>
        <p:txBody>
          <a:bodyPr lIns="914400" tIns="914400" rIns="914400" bIns="914400">
            <a:noAutofit/>
          </a:bodyPr>
          <a:lstStyle>
            <a:lvl1pPr marL="0" indent="0">
              <a:buNone/>
              <a:defRPr sz="3600">
                <a:latin typeface="Gill Sans" charset="0"/>
                <a:ea typeface="Gill Sans" charset="0"/>
                <a:cs typeface="Gill Sans"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13" name="Rectangle 12"/>
          <p:cNvSpPr/>
          <p:nvPr userDrawn="1"/>
        </p:nvSpPr>
        <p:spPr>
          <a:xfrm>
            <a:off x="6999949" y="3759628"/>
            <a:ext cx="16459199" cy="1628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sp>
        <p:nvSpPr>
          <p:cNvPr id="9" name="Rectangle 8"/>
          <p:cNvSpPr/>
          <p:nvPr userDrawn="1"/>
        </p:nvSpPr>
        <p:spPr>
          <a:xfrm>
            <a:off x="0" y="0"/>
            <a:ext cx="6085331" cy="137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Gill Sans" charset="0"/>
            </a:endParaRP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7847" y="4299216"/>
            <a:ext cx="2395723" cy="2785307"/>
          </a:xfrm>
          <a:prstGeom prst="rect">
            <a:avLst/>
          </a:prstGeom>
        </p:spPr>
      </p:pic>
      <p:sp>
        <p:nvSpPr>
          <p:cNvPr id="15" name="Rectangle 14"/>
          <p:cNvSpPr/>
          <p:nvPr userDrawn="1"/>
        </p:nvSpPr>
        <p:spPr>
          <a:xfrm>
            <a:off x="1" y="7915802"/>
            <a:ext cx="6071924" cy="615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US" sz="4000" dirty="0">
                <a:solidFill>
                  <a:srgbClr val="FFFFFF"/>
                </a:solidFill>
                <a:latin typeface="Gill Sans" charset="0"/>
                <a:ea typeface="Gill Sans" charset="0"/>
                <a:cs typeface="Gill Sans" charset="0"/>
              </a:rPr>
              <a:t>DATABASE</a:t>
            </a:r>
          </a:p>
        </p:txBody>
      </p:sp>
    </p:spTree>
    <p:extLst>
      <p:ext uri="{BB962C8B-B14F-4D97-AF65-F5344CB8AC3E}">
        <p14:creationId xmlns:p14="http://schemas.microsoft.com/office/powerpoint/2010/main" val="10236020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1219359" y="549275"/>
            <a:ext cx="21948458" cy="22860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8533"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9600" b="1" i="0" u="none" strike="noStrike" cap="none">
                <a:solidFill>
                  <a:schemeClr val="dk1"/>
                </a:solidFill>
                <a:latin typeface="Arial"/>
                <a:ea typeface="Arial"/>
                <a:cs typeface="Arial"/>
                <a:sym typeface="Arial"/>
              </a:defRPr>
            </a:lvl2pPr>
            <a:lvl3pPr lvl="2" indent="0">
              <a:spcBef>
                <a:spcPts val="0"/>
              </a:spcBef>
              <a:buClr>
                <a:schemeClr val="dk1"/>
              </a:buClr>
              <a:buFont typeface="Arial"/>
              <a:buNone/>
              <a:defRPr sz="9600" b="1">
                <a:solidFill>
                  <a:schemeClr val="dk1"/>
                </a:solidFill>
              </a:defRPr>
            </a:lvl3pPr>
            <a:lvl4pPr lvl="3" indent="0">
              <a:spcBef>
                <a:spcPts val="0"/>
              </a:spcBef>
              <a:buClr>
                <a:schemeClr val="dk1"/>
              </a:buClr>
              <a:buFont typeface="Arial"/>
              <a:buNone/>
              <a:defRPr sz="9600" b="1">
                <a:solidFill>
                  <a:schemeClr val="dk1"/>
                </a:solidFill>
              </a:defRPr>
            </a:lvl4pPr>
            <a:lvl5pPr lvl="4" indent="0">
              <a:spcBef>
                <a:spcPts val="0"/>
              </a:spcBef>
              <a:buClr>
                <a:schemeClr val="dk1"/>
              </a:buClr>
              <a:buFont typeface="Arial"/>
              <a:buNone/>
              <a:defRPr sz="9600" b="1">
                <a:solidFill>
                  <a:schemeClr val="dk1"/>
                </a:solidFill>
              </a:defRPr>
            </a:lvl5pPr>
            <a:lvl6pPr lvl="5" indent="0">
              <a:spcBef>
                <a:spcPts val="0"/>
              </a:spcBef>
              <a:buClr>
                <a:schemeClr val="dk1"/>
              </a:buClr>
              <a:buFont typeface="Arial"/>
              <a:buNone/>
              <a:defRPr sz="9600" b="1">
                <a:solidFill>
                  <a:schemeClr val="dk1"/>
                </a:solidFill>
              </a:defRPr>
            </a:lvl6pPr>
            <a:lvl7pPr lvl="6" indent="0">
              <a:spcBef>
                <a:spcPts val="0"/>
              </a:spcBef>
              <a:buClr>
                <a:schemeClr val="dk1"/>
              </a:buClr>
              <a:buFont typeface="Arial"/>
              <a:buNone/>
              <a:defRPr sz="9600" b="1">
                <a:solidFill>
                  <a:schemeClr val="dk1"/>
                </a:solidFill>
              </a:defRPr>
            </a:lvl7pPr>
            <a:lvl8pPr lvl="7" indent="0">
              <a:spcBef>
                <a:spcPts val="0"/>
              </a:spcBef>
              <a:buClr>
                <a:schemeClr val="dk1"/>
              </a:buClr>
              <a:buFont typeface="Arial"/>
              <a:buNone/>
              <a:defRPr sz="9600" b="1">
                <a:solidFill>
                  <a:schemeClr val="dk1"/>
                </a:solidFill>
              </a:defRPr>
            </a:lvl8pPr>
            <a:lvl9pPr lvl="8" indent="0">
              <a:spcBef>
                <a:spcPts val="0"/>
              </a:spcBef>
              <a:buClr>
                <a:schemeClr val="dk1"/>
              </a:buClr>
              <a:buFont typeface="Arial"/>
              <a:buNone/>
              <a:defRPr sz="9600" b="1">
                <a:solidFill>
                  <a:schemeClr val="dk1"/>
                </a:solidFill>
              </a:defRPr>
            </a:lvl9pPr>
          </a:lstStyle>
          <a:p>
            <a:endParaRPr/>
          </a:p>
        </p:txBody>
      </p:sp>
      <p:sp>
        <p:nvSpPr>
          <p:cNvPr id="4" name="Shape 20"/>
          <p:cNvSpPr txBox="1">
            <a:spLocks noGrp="1"/>
          </p:cNvSpPr>
          <p:nvPr>
            <p:ph type="sldNum" idx="12"/>
          </p:nvPr>
        </p:nvSpPr>
        <p:spPr>
          <a:xfrm>
            <a:off x="334894" y="12797304"/>
            <a:ext cx="1054057" cy="732363"/>
          </a:xfrm>
          <a:prstGeom prst="rect">
            <a:avLst/>
          </a:prstGeom>
          <a:noFill/>
          <a:ln>
            <a:noFill/>
          </a:ln>
        </p:spPr>
        <p:txBody>
          <a:bodyPr lIns="91425" tIns="45700" rIns="91425" bIns="45700" anchor="ctr" anchorCtr="0">
            <a:noAutofit/>
          </a:bodyPr>
          <a:lstStyle/>
          <a:p>
            <a:pPr algn="r">
              <a:buClr>
                <a:srgbClr val="888888"/>
              </a:buClr>
              <a:buSzPct val="25000"/>
            </a:pPr>
            <a:fld id="{00000000-1234-1234-1234-123412341234}" type="slidenum">
              <a:rPr lang="en-US" sz="2400" smtClean="0">
                <a:solidFill>
                  <a:srgbClr val="888888"/>
                </a:solidFill>
                <a:latin typeface="Arial"/>
                <a:cs typeface="Arial"/>
                <a:sym typeface="Arial"/>
              </a:rPr>
              <a:pPr algn="r">
                <a:buClr>
                  <a:srgbClr val="888888"/>
                </a:buClr>
                <a:buSzPct val="25000"/>
              </a:pPr>
              <a:t>‹#›</a:t>
            </a:fld>
            <a:endParaRPr lang="en-US" sz="2400">
              <a:solidFill>
                <a:srgbClr val="888888"/>
              </a:solidFill>
              <a:latin typeface="Arial"/>
              <a:cs typeface="Arial"/>
              <a:sym typeface="Arial"/>
            </a:endParaRPr>
          </a:p>
        </p:txBody>
      </p:sp>
    </p:spTree>
    <p:extLst>
      <p:ext uri="{BB962C8B-B14F-4D97-AF65-F5344CB8AC3E}">
        <p14:creationId xmlns:p14="http://schemas.microsoft.com/office/powerpoint/2010/main" val="32877818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5988" y="12115800"/>
            <a:ext cx="4655020" cy="685800"/>
          </a:xfrm>
          <a:prstGeom prst="rect">
            <a:avLst/>
          </a:prstGeom>
        </p:spPr>
      </p:pic>
      <p:sp>
        <p:nvSpPr>
          <p:cNvPr id="10" name="Text Placeholder 2"/>
          <p:cNvSpPr>
            <a:spLocks noGrp="1"/>
          </p:cNvSpPr>
          <p:nvPr>
            <p:ph type="body" sz="quarter" idx="11"/>
          </p:nvPr>
        </p:nvSpPr>
        <p:spPr>
          <a:xfrm>
            <a:off x="19311257" y="12115800"/>
            <a:ext cx="4161518" cy="685800"/>
          </a:xfrm>
          <a:prstGeom prst="rect">
            <a:avLst/>
          </a:prstGeom>
        </p:spPr>
        <p:txBody>
          <a:bodyPr lIns="0" tIns="0" rIns="0" bIns="0" anchor="ctr" anchorCtr="0"/>
          <a:lstStyle>
            <a:lvl1pPr marL="0" indent="0" algn="l">
              <a:buNone/>
              <a:defRPr sz="4000">
                <a:solidFill>
                  <a:srgbClr val="FFFFFF"/>
                </a:solidFill>
                <a:latin typeface="Verdana" charset="0"/>
                <a:ea typeface="Verdana" charset="0"/>
                <a:cs typeface="Verdana" charset="0"/>
              </a:defRPr>
            </a:lvl1pPr>
          </a:lstStyle>
          <a:p>
            <a:pPr lvl="0"/>
            <a:r>
              <a:rPr lang="en-US"/>
              <a:t>Edit Master text styles</a:t>
            </a:r>
          </a:p>
        </p:txBody>
      </p:sp>
      <p:sp>
        <p:nvSpPr>
          <p:cNvPr id="11" name="Text Placeholder 2"/>
          <p:cNvSpPr>
            <a:spLocks noGrp="1"/>
          </p:cNvSpPr>
          <p:nvPr>
            <p:ph type="body" sz="quarter" idx="12"/>
          </p:nvPr>
        </p:nvSpPr>
        <p:spPr>
          <a:xfrm>
            <a:off x="7230430" y="12115800"/>
            <a:ext cx="11430859" cy="685800"/>
          </a:xfrm>
          <a:prstGeom prst="rect">
            <a:avLst/>
          </a:prstGeom>
        </p:spPr>
        <p:txBody>
          <a:bodyPr lIns="914400" tIns="0" rIns="0" bIns="0" anchor="ctr" anchorCtr="0"/>
          <a:lstStyle>
            <a:lvl1pPr marL="0" indent="0" algn="r">
              <a:buNone/>
              <a:defRPr sz="4000">
                <a:solidFill>
                  <a:srgbClr val="FFFFFF"/>
                </a:solidFill>
                <a:latin typeface="Verdana" charset="0"/>
                <a:ea typeface="Verdana" charset="0"/>
                <a:cs typeface="Verdana" charset="0"/>
              </a:defRPr>
            </a:lvl1pPr>
          </a:lstStyle>
          <a:p>
            <a:pPr lvl="0"/>
            <a:r>
              <a:rPr lang="en-US"/>
              <a:t>Edit Master text styles</a:t>
            </a:r>
          </a:p>
        </p:txBody>
      </p:sp>
      <p:sp>
        <p:nvSpPr>
          <p:cNvPr id="4" name="Oval 3"/>
          <p:cNvSpPr/>
          <p:nvPr userDrawn="1"/>
        </p:nvSpPr>
        <p:spPr>
          <a:xfrm>
            <a:off x="18903977" y="12376404"/>
            <a:ext cx="164592" cy="16459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13" name="Footer Placeholder 2"/>
          <p:cNvSpPr>
            <a:spLocks noGrp="1"/>
          </p:cNvSpPr>
          <p:nvPr>
            <p:ph type="ftr" sz="quarter" idx="3"/>
          </p:nvPr>
        </p:nvSpPr>
        <p:spPr>
          <a:xfrm>
            <a:off x="915988" y="12801600"/>
            <a:ext cx="8229600" cy="685800"/>
          </a:xfrm>
          <a:prstGeom prst="rect">
            <a:avLst/>
          </a:prstGeom>
        </p:spPr>
        <p:txBody>
          <a:bodyPr vert="horz" lIns="91440" tIns="45720" rIns="91440" bIns="45720" rtlCol="0" anchor="ctr"/>
          <a:lstStyle>
            <a:lvl1pPr algn="l">
              <a:defRPr sz="1200">
                <a:solidFill>
                  <a:srgbClr val="FFFFFF"/>
                </a:solidFill>
                <a:latin typeface="Verdana" charset="0"/>
              </a:defRPr>
            </a:lvl1pPr>
          </a:lstStyle>
          <a:p>
            <a:r>
              <a:rPr lang="en-US" dirty="0"/>
              <a:t>© 2017 Rancher Labs, Inc.</a:t>
            </a:r>
          </a:p>
        </p:txBody>
      </p:sp>
      <p:sp>
        <p:nvSpPr>
          <p:cNvPr id="5" name="Title 4"/>
          <p:cNvSpPr>
            <a:spLocks noGrp="1"/>
          </p:cNvSpPr>
          <p:nvPr>
            <p:ph type="title"/>
          </p:nvPr>
        </p:nvSpPr>
        <p:spPr>
          <a:xfrm>
            <a:off x="0" y="0"/>
            <a:ext cx="24387175" cy="1920526"/>
          </a:xfrm>
          <a:prstGeom prst="rect">
            <a:avLst/>
          </a:prstGeom>
          <a:noFill/>
        </p:spPr>
        <p:txBody>
          <a:bodyPr lIns="914400" tIns="457200" rIns="914400" bIns="457200" anchor="ctr" anchorCtr="0">
            <a:spAutoFit/>
          </a:bodyPr>
          <a:lstStyle>
            <a:lvl1pPr algn="ctr">
              <a:defRPr sz="7200" b="0" i="0" baseline="0">
                <a:solidFill>
                  <a:schemeClr val="bg1"/>
                </a:solidFill>
                <a:latin typeface="Verdana" charset="0"/>
                <a:ea typeface="Verdana" charset="0"/>
                <a:cs typeface="Verdana" charset="0"/>
              </a:defRPr>
            </a:lvl1pPr>
          </a:lstStyle>
          <a:p>
            <a:r>
              <a:rPr lang="en-US"/>
              <a:t>Click to edit Master title style</a:t>
            </a:r>
            <a:endParaRPr lang="en-US" dirty="0"/>
          </a:p>
        </p:txBody>
      </p:sp>
    </p:spTree>
    <p:extLst>
      <p:ext uri="{BB962C8B-B14F-4D97-AF65-F5344CB8AC3E}">
        <p14:creationId xmlns:p14="http://schemas.microsoft.com/office/powerpoint/2010/main" val="19248087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ection Divider - Blue">
    <p:bg>
      <p:bgPr>
        <a:blipFill dpi="0" rotWithShape="1">
          <a:blip r:embed="rId2">
            <a:alphaModFix amt="16000"/>
            <a:lum/>
          </a:blip>
          <a:srcRect/>
          <a:stretch>
            <a:fillRect/>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p:nvPr>
        </p:nvSpPr>
        <p:spPr>
          <a:xfrm>
            <a:off x="1" y="0"/>
            <a:ext cx="24387174" cy="6776575"/>
          </a:xfrm>
          <a:prstGeom prst="rect">
            <a:avLst/>
          </a:prstGeom>
          <a:noFill/>
          <a:ln>
            <a:noFill/>
          </a:ln>
        </p:spPr>
        <p:txBody>
          <a:bodyPr lIns="914400" tIns="914400" rIns="914400" bIns="914400" anchor="b">
            <a:noAutofit/>
          </a:bodyPr>
          <a:lstStyle>
            <a:lvl1pPr algn="ctr">
              <a:defRPr sz="10000" b="0" i="0">
                <a:solidFill>
                  <a:schemeClr val="accent2"/>
                </a:solidFill>
                <a:effectLst/>
                <a:latin typeface="Verdana" charset="0"/>
                <a:ea typeface="Verdana" charset="0"/>
                <a:cs typeface="Verdana" charset="0"/>
              </a:defRPr>
            </a:lvl1pPr>
          </a:lstStyle>
          <a:p>
            <a:r>
              <a:rPr lang="en-US"/>
              <a:t>Click to edit Master title style</a:t>
            </a:r>
            <a:endParaRPr lang="en-US" dirty="0"/>
          </a:p>
        </p:txBody>
      </p:sp>
      <p:sp>
        <p:nvSpPr>
          <p:cNvPr id="10" name="Rectangle 9"/>
          <p:cNvSpPr/>
          <p:nvPr userDrawn="1"/>
        </p:nvSpPr>
        <p:spPr>
          <a:xfrm>
            <a:off x="4421187" y="6816852"/>
            <a:ext cx="15544800" cy="82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7" name="Text Placeholder 3"/>
          <p:cNvSpPr>
            <a:spLocks noGrp="1"/>
          </p:cNvSpPr>
          <p:nvPr>
            <p:ph type="body" sz="quarter" idx="10"/>
          </p:nvPr>
        </p:nvSpPr>
        <p:spPr>
          <a:xfrm>
            <a:off x="1" y="6899148"/>
            <a:ext cx="24387174" cy="6816852"/>
          </a:xfrm>
          <a:prstGeom prst="rect">
            <a:avLst/>
          </a:prstGeom>
        </p:spPr>
        <p:txBody>
          <a:bodyPr lIns="914400" tIns="914400" rIns="914400" bIns="914400" anchor="t" anchorCtr="1"/>
          <a:lstStyle>
            <a:lvl1pPr marL="0" indent="0">
              <a:buNone/>
              <a:defRPr sz="4000">
                <a:solidFill>
                  <a:schemeClr val="tx1"/>
                </a:solidFill>
                <a:effectLst/>
                <a:latin typeface="Verdana" charset="0"/>
                <a:ea typeface="Verdana" charset="0"/>
                <a:cs typeface="Verdana" charset="0"/>
              </a:defRPr>
            </a:lvl1pPr>
          </a:lstStyle>
          <a:p>
            <a:pPr lvl="0"/>
            <a:r>
              <a:rPr lang="en-US"/>
              <a:t>Edit Master text styles</a:t>
            </a:r>
          </a:p>
        </p:txBody>
      </p:sp>
      <p:sp>
        <p:nvSpPr>
          <p:cNvPr id="8"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accent1"/>
                </a:solidFill>
                <a:latin typeface="Verdana" charset="0"/>
              </a:rPr>
              <a:pPr/>
              <a:t>‹#›</a:t>
            </a:fld>
            <a:endParaRPr lang="en-US" sz="2400" dirty="0">
              <a:solidFill>
                <a:schemeClr val="accent1"/>
              </a:solidFill>
              <a:latin typeface="Verdana" charset="0"/>
            </a:endParaRPr>
          </a:p>
        </p:txBody>
      </p:sp>
      <p:sp>
        <p:nvSpPr>
          <p:cNvPr id="9"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1"/>
                </a:solidFill>
                <a:latin typeface="Verdana" charset="0"/>
              </a:defRPr>
            </a:lvl1pPr>
          </a:lstStyle>
          <a:p>
            <a:r>
              <a:rPr lang="en-US" dirty="0"/>
              <a:t>© 2017 Rancher Labs, Inc.</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5988" y="12712700"/>
            <a:ext cx="4656774" cy="685800"/>
          </a:xfrm>
          <a:prstGeom prst="rect">
            <a:avLst/>
          </a:prstGeom>
        </p:spPr>
      </p:pic>
    </p:spTree>
    <p:extLst>
      <p:ext uri="{BB962C8B-B14F-4D97-AF65-F5344CB8AC3E}">
        <p14:creationId xmlns:p14="http://schemas.microsoft.com/office/powerpoint/2010/main" val="1156383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p:nvPr>
        </p:nvSpPr>
        <p:spPr>
          <a:xfrm>
            <a:off x="1" y="0"/>
            <a:ext cx="24387174" cy="7777690"/>
          </a:xfrm>
          <a:prstGeom prst="rect">
            <a:avLst/>
          </a:prstGeom>
          <a:noFill/>
          <a:ln>
            <a:noFill/>
          </a:ln>
        </p:spPr>
        <p:txBody>
          <a:bodyPr lIns="914400" tIns="914400" rIns="914400" bIns="914400" anchor="b">
            <a:noAutofit/>
          </a:bodyPr>
          <a:lstStyle>
            <a:lvl1pPr algn="ctr">
              <a:defRPr sz="6000" b="0" i="0">
                <a:solidFill>
                  <a:schemeClr val="tx2"/>
                </a:solidFill>
                <a:latin typeface="Arial" charset="0"/>
                <a:ea typeface="Arial" charset="0"/>
                <a:cs typeface="Arial" charset="0"/>
              </a:defRPr>
            </a:lvl1pPr>
          </a:lstStyle>
          <a:p>
            <a:r>
              <a:rPr lang="en-US" dirty="0"/>
              <a:t>Click to edit Master title style</a:t>
            </a:r>
          </a:p>
        </p:txBody>
      </p:sp>
      <p:sp>
        <p:nvSpPr>
          <p:cNvPr id="10" name="Rectangle 9"/>
          <p:cNvSpPr/>
          <p:nvPr userDrawn="1"/>
        </p:nvSpPr>
        <p:spPr>
          <a:xfrm>
            <a:off x="4421187" y="7799500"/>
            <a:ext cx="15544800" cy="822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charset="0"/>
            </a:endParaRPr>
          </a:p>
        </p:txBody>
      </p:sp>
      <p:sp>
        <p:nvSpPr>
          <p:cNvPr id="4" name="Text Placeholder 3"/>
          <p:cNvSpPr>
            <a:spLocks noGrp="1"/>
          </p:cNvSpPr>
          <p:nvPr>
            <p:ph type="body" sz="quarter" idx="10"/>
          </p:nvPr>
        </p:nvSpPr>
        <p:spPr>
          <a:xfrm>
            <a:off x="4421188" y="11057829"/>
            <a:ext cx="15544800" cy="1015663"/>
          </a:xfrm>
          <a:prstGeom prst="rect">
            <a:avLst/>
          </a:prstGeom>
        </p:spPr>
        <p:txBody>
          <a:bodyPr wrap="square" lIns="0" tIns="228600" rIns="0" bIns="228600" anchor="ctr" anchorCtr="0">
            <a:spAutoFit/>
          </a:bodyPr>
          <a:lstStyle>
            <a:lvl1pPr marL="0" indent="0" algn="ctr">
              <a:buNone/>
              <a:defRPr sz="4000">
                <a:solidFill>
                  <a:schemeClr val="accent3"/>
                </a:solidFill>
                <a:latin typeface="Arial" charset="0"/>
                <a:ea typeface="Arial" charset="0"/>
                <a:cs typeface="Arial" charset="0"/>
              </a:defRPr>
            </a:lvl1pPr>
          </a:lstStyle>
          <a:p>
            <a:pPr lvl="0"/>
            <a:r>
              <a:rPr lang="en-US" dirty="0"/>
              <a:t>Click to edit Master text styles</a:t>
            </a:r>
          </a:p>
        </p:txBody>
      </p:sp>
      <p:sp>
        <p:nvSpPr>
          <p:cNvPr id="13" name="Footer Placeholder 2"/>
          <p:cNvSpPr>
            <a:spLocks noGrp="1"/>
          </p:cNvSpPr>
          <p:nvPr>
            <p:ph type="ftr" sz="quarter" idx="3"/>
          </p:nvPr>
        </p:nvSpPr>
        <p:spPr>
          <a:xfrm>
            <a:off x="8078787" y="12801600"/>
            <a:ext cx="8229600" cy="685800"/>
          </a:xfrm>
          <a:prstGeom prst="rect">
            <a:avLst/>
          </a:prstGeom>
        </p:spPr>
        <p:txBody>
          <a:bodyPr vert="horz" lIns="91440" tIns="45720" rIns="91440" bIns="45720" rtlCol="0" anchor="ctr" anchorCtr="1"/>
          <a:lstStyle>
            <a:lvl1pPr algn="l">
              <a:defRPr sz="1200">
                <a:solidFill>
                  <a:schemeClr val="accent3"/>
                </a:solidFill>
                <a:latin typeface="Arial" charset="0"/>
              </a:defRPr>
            </a:lvl1pPr>
          </a:lstStyle>
          <a:p>
            <a:r>
              <a:rPr lang="en-US" dirty="0"/>
              <a:t>© 2017 Rancher Labs, Inc.</a:t>
            </a:r>
          </a:p>
        </p:txBody>
      </p:sp>
      <p:sp>
        <p:nvSpPr>
          <p:cNvPr id="6"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Arial" charset="0"/>
              </a:rPr>
              <a:pPr/>
              <a:t>‹#›</a:t>
            </a:fld>
            <a:endParaRPr lang="en-US" sz="1800" dirty="0">
              <a:latin typeface="Arial" charset="0"/>
            </a:endParaRPr>
          </a:p>
        </p:txBody>
      </p:sp>
      <p:sp>
        <p:nvSpPr>
          <p:cNvPr id="3" name="Picture Placeholder 2"/>
          <p:cNvSpPr>
            <a:spLocks noGrp="1"/>
          </p:cNvSpPr>
          <p:nvPr>
            <p:ph type="pic" sz="quarter" idx="11" hasCustomPrompt="1"/>
          </p:nvPr>
        </p:nvSpPr>
        <p:spPr>
          <a:xfrm>
            <a:off x="9752012" y="8657529"/>
            <a:ext cx="4883150" cy="2400300"/>
          </a:xfrm>
          <a:prstGeom prst="rect">
            <a:avLst/>
          </a:prstGeom>
        </p:spPr>
        <p:txBody>
          <a:bodyPr/>
          <a:lstStyle>
            <a:lvl1pPr marL="0" indent="0">
              <a:buNone/>
              <a:defRPr baseline="0">
                <a:latin typeface="Arial" charset="0"/>
              </a:defRPr>
            </a:lvl1pPr>
          </a:lstStyle>
          <a:p>
            <a:r>
              <a:rPr lang="en-US" dirty="0"/>
              <a:t>LOGO FOR QUOTE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223953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 Light">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5988" y="12115800"/>
            <a:ext cx="4656774" cy="685800"/>
          </a:xfrm>
          <a:prstGeom prst="rect">
            <a:avLst/>
          </a:prstGeom>
        </p:spPr>
      </p:pic>
      <p:sp>
        <p:nvSpPr>
          <p:cNvPr id="10" name="Text Placeholder 2"/>
          <p:cNvSpPr>
            <a:spLocks noGrp="1"/>
          </p:cNvSpPr>
          <p:nvPr>
            <p:ph type="body" sz="quarter" idx="11"/>
          </p:nvPr>
        </p:nvSpPr>
        <p:spPr>
          <a:xfrm>
            <a:off x="19311257" y="12115800"/>
            <a:ext cx="4161518" cy="685800"/>
          </a:xfrm>
          <a:prstGeom prst="rect">
            <a:avLst/>
          </a:prstGeom>
        </p:spPr>
        <p:txBody>
          <a:bodyPr lIns="0" tIns="0" rIns="0" bIns="0" anchor="ctr" anchorCtr="0"/>
          <a:lstStyle>
            <a:lvl1pPr marL="0" indent="0" algn="l">
              <a:buNone/>
              <a:defRPr sz="4000">
                <a:solidFill>
                  <a:schemeClr val="tx2"/>
                </a:solidFill>
                <a:latin typeface="Verdana" charset="0"/>
                <a:ea typeface="Verdana" charset="0"/>
                <a:cs typeface="Verdana" charset="0"/>
              </a:defRPr>
            </a:lvl1pPr>
          </a:lstStyle>
          <a:p>
            <a:pPr lvl="0"/>
            <a:r>
              <a:rPr lang="en-US"/>
              <a:t>Edit Master text styles</a:t>
            </a:r>
          </a:p>
        </p:txBody>
      </p:sp>
      <p:sp>
        <p:nvSpPr>
          <p:cNvPr id="11" name="Text Placeholder 2"/>
          <p:cNvSpPr>
            <a:spLocks noGrp="1"/>
          </p:cNvSpPr>
          <p:nvPr>
            <p:ph type="body" sz="quarter" idx="12"/>
          </p:nvPr>
        </p:nvSpPr>
        <p:spPr>
          <a:xfrm>
            <a:off x="7230430" y="12115800"/>
            <a:ext cx="11430859" cy="685800"/>
          </a:xfrm>
          <a:prstGeom prst="rect">
            <a:avLst/>
          </a:prstGeom>
        </p:spPr>
        <p:txBody>
          <a:bodyPr lIns="914400" tIns="0" rIns="0" bIns="0" anchor="ctr" anchorCtr="0"/>
          <a:lstStyle>
            <a:lvl1pPr marL="0" indent="0" algn="r">
              <a:buNone/>
              <a:defRPr sz="4000">
                <a:solidFill>
                  <a:schemeClr val="tx2"/>
                </a:solidFill>
                <a:latin typeface="Verdana" charset="0"/>
                <a:ea typeface="Verdana" charset="0"/>
                <a:cs typeface="Verdana" charset="0"/>
              </a:defRPr>
            </a:lvl1pPr>
          </a:lstStyle>
          <a:p>
            <a:pPr lvl="0"/>
            <a:r>
              <a:rPr lang="en-US"/>
              <a:t>Edit Master text styles</a:t>
            </a:r>
          </a:p>
        </p:txBody>
      </p:sp>
      <p:sp>
        <p:nvSpPr>
          <p:cNvPr id="12" name="Oval 11"/>
          <p:cNvSpPr/>
          <p:nvPr userDrawn="1"/>
        </p:nvSpPr>
        <p:spPr>
          <a:xfrm>
            <a:off x="18903977" y="12376404"/>
            <a:ext cx="164592" cy="16459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13" name="Footer Placeholder 2"/>
          <p:cNvSpPr>
            <a:spLocks noGrp="1"/>
          </p:cNvSpPr>
          <p:nvPr>
            <p:ph type="ftr" sz="quarter" idx="3"/>
          </p:nvPr>
        </p:nvSpPr>
        <p:spPr>
          <a:xfrm>
            <a:off x="915988" y="12801600"/>
            <a:ext cx="8229600" cy="685800"/>
          </a:xfrm>
          <a:prstGeom prst="rect">
            <a:avLst/>
          </a:prstGeom>
        </p:spPr>
        <p:txBody>
          <a:bodyPr vert="horz" lIns="91440" tIns="45720" rIns="91440" bIns="45720" rtlCol="0" anchor="ctr"/>
          <a:lstStyle>
            <a:lvl1pPr algn="l">
              <a:defRPr sz="1200">
                <a:solidFill>
                  <a:schemeClr val="accent3"/>
                </a:solidFill>
                <a:latin typeface="Verdana" charset="0"/>
              </a:defRPr>
            </a:lvl1pPr>
          </a:lstStyle>
          <a:p>
            <a:r>
              <a:rPr lang="en-US" dirty="0"/>
              <a:t>© 2017 Rancher Labs, Inc.</a:t>
            </a:r>
          </a:p>
        </p:txBody>
      </p:sp>
      <p:sp>
        <p:nvSpPr>
          <p:cNvPr id="8" name="Title 4"/>
          <p:cNvSpPr>
            <a:spLocks noGrp="1"/>
          </p:cNvSpPr>
          <p:nvPr>
            <p:ph type="title"/>
          </p:nvPr>
        </p:nvSpPr>
        <p:spPr>
          <a:xfrm>
            <a:off x="0" y="5159"/>
            <a:ext cx="24387175" cy="2651125"/>
          </a:xfrm>
          <a:prstGeom prst="rect">
            <a:avLst/>
          </a:prstGeom>
        </p:spPr>
        <p:txBody>
          <a:bodyPr lIns="914400" tIns="0" rIns="914400" bIns="0" anchor="ctr" anchorCtr="0"/>
          <a:lstStyle>
            <a:lvl1pPr algn="ctr">
              <a:defRPr sz="7200" b="0" i="0" baseline="0">
                <a:solidFill>
                  <a:schemeClr val="tx2"/>
                </a:solidFill>
                <a:latin typeface="Verdana" charset="0"/>
                <a:ea typeface="Verdana" charset="0"/>
                <a:cs typeface="Verdana" charset="0"/>
              </a:defRPr>
            </a:lvl1pPr>
          </a:lstStyle>
          <a:p>
            <a:r>
              <a:rPr lang="en-US"/>
              <a:t>Click to edit Master title style</a:t>
            </a:r>
            <a:endParaRPr lang="en-US" dirty="0"/>
          </a:p>
        </p:txBody>
      </p:sp>
    </p:spTree>
    <p:extLst>
      <p:ext uri="{BB962C8B-B14F-4D97-AF65-F5344CB8AC3E}">
        <p14:creationId xmlns:p14="http://schemas.microsoft.com/office/powerpoint/2010/main" val="370753644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Divider - Light">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p:nvPr>
        </p:nvSpPr>
        <p:spPr>
          <a:xfrm>
            <a:off x="1" y="0"/>
            <a:ext cx="24387174" cy="6776575"/>
          </a:xfrm>
          <a:prstGeom prst="rect">
            <a:avLst/>
          </a:prstGeom>
          <a:noFill/>
          <a:ln>
            <a:noFill/>
          </a:ln>
        </p:spPr>
        <p:txBody>
          <a:bodyPr lIns="914400" tIns="914400" rIns="914400" bIns="914400" anchor="b">
            <a:noAutofit/>
          </a:bodyPr>
          <a:lstStyle>
            <a:lvl1pPr algn="ctr">
              <a:defRPr sz="10000" b="0" i="0">
                <a:solidFill>
                  <a:schemeClr val="tx2"/>
                </a:solidFill>
                <a:latin typeface="Verdana" charset="0"/>
                <a:ea typeface="Verdana" charset="0"/>
                <a:cs typeface="Verdana" charset="0"/>
              </a:defRPr>
            </a:lvl1pPr>
          </a:lstStyle>
          <a:p>
            <a:r>
              <a:rPr lang="en-US"/>
              <a:t>Click to edit Master title style</a:t>
            </a:r>
            <a:endParaRPr lang="en-US" dirty="0"/>
          </a:p>
        </p:txBody>
      </p:sp>
      <p:sp>
        <p:nvSpPr>
          <p:cNvPr id="10" name="Rectangle 9"/>
          <p:cNvSpPr/>
          <p:nvPr userDrawn="1"/>
        </p:nvSpPr>
        <p:spPr>
          <a:xfrm>
            <a:off x="4421187" y="6816852"/>
            <a:ext cx="15544800" cy="822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4" name="Text Placeholder 3"/>
          <p:cNvSpPr>
            <a:spLocks noGrp="1"/>
          </p:cNvSpPr>
          <p:nvPr>
            <p:ph type="body" sz="quarter" idx="10"/>
          </p:nvPr>
        </p:nvSpPr>
        <p:spPr>
          <a:xfrm>
            <a:off x="1" y="6899148"/>
            <a:ext cx="24387174" cy="6816852"/>
          </a:xfrm>
          <a:prstGeom prst="rect">
            <a:avLst/>
          </a:prstGeom>
        </p:spPr>
        <p:txBody>
          <a:bodyPr lIns="914400" tIns="914400" rIns="914400" bIns="914400" anchor="t" anchorCtr="1"/>
          <a:lstStyle>
            <a:lvl1pPr marL="0" indent="0">
              <a:buNone/>
              <a:defRPr sz="4000">
                <a:solidFill>
                  <a:schemeClr val="tx2"/>
                </a:solidFill>
                <a:latin typeface="Verdana" charset="0"/>
                <a:ea typeface="Verdana" charset="0"/>
                <a:cs typeface="Verdana" charset="0"/>
              </a:defRPr>
            </a:lvl1pPr>
          </a:lstStyle>
          <a:p>
            <a:pPr lvl="0"/>
            <a:r>
              <a:rPr lang="en-US"/>
              <a:t>Edit Master text styles</a:t>
            </a:r>
          </a:p>
        </p:txBody>
      </p:sp>
      <p:sp>
        <p:nvSpPr>
          <p:cNvPr id="13" name="Footer Placeholder 2"/>
          <p:cNvSpPr>
            <a:spLocks noGrp="1"/>
          </p:cNvSpPr>
          <p:nvPr>
            <p:ph type="ftr" sz="quarter" idx="3"/>
          </p:nvPr>
        </p:nvSpPr>
        <p:spPr>
          <a:xfrm>
            <a:off x="8078787" y="12801600"/>
            <a:ext cx="8229600" cy="685800"/>
          </a:xfrm>
          <a:prstGeom prst="rect">
            <a:avLst/>
          </a:prstGeom>
        </p:spPr>
        <p:txBody>
          <a:bodyPr vert="horz" lIns="91440" tIns="45720" rIns="91440" bIns="45720" rtlCol="0" anchor="ctr" anchorCtr="1"/>
          <a:lstStyle>
            <a:lvl1pPr algn="l">
              <a:defRPr sz="1200">
                <a:solidFill>
                  <a:schemeClr val="accent3"/>
                </a:solidFill>
                <a:latin typeface="Verdana" charset="0"/>
              </a:defRPr>
            </a:lvl1pPr>
          </a:lstStyle>
          <a:p>
            <a:r>
              <a:rPr lang="en-US" dirty="0"/>
              <a:t>© 2017 Rancher Labs,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26387032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p:nvPr>
        </p:nvSpPr>
        <p:spPr>
          <a:xfrm>
            <a:off x="1" y="0"/>
            <a:ext cx="24387174" cy="7777690"/>
          </a:xfrm>
          <a:prstGeom prst="rect">
            <a:avLst/>
          </a:prstGeom>
          <a:noFill/>
          <a:ln>
            <a:noFill/>
          </a:ln>
        </p:spPr>
        <p:txBody>
          <a:bodyPr lIns="914400" tIns="914400" rIns="914400" bIns="914400" anchor="b">
            <a:noAutofit/>
          </a:bodyPr>
          <a:lstStyle>
            <a:lvl1pPr algn="ctr">
              <a:defRPr sz="6000" b="0" i="0">
                <a:solidFill>
                  <a:schemeClr val="tx2"/>
                </a:solidFill>
                <a:latin typeface="Verdana" charset="0"/>
                <a:ea typeface="Verdana" charset="0"/>
                <a:cs typeface="Verdana" charset="0"/>
              </a:defRPr>
            </a:lvl1pPr>
          </a:lstStyle>
          <a:p>
            <a:r>
              <a:rPr lang="en-US"/>
              <a:t>Click to edit Master title style</a:t>
            </a:r>
            <a:endParaRPr lang="en-US" dirty="0"/>
          </a:p>
        </p:txBody>
      </p:sp>
      <p:sp>
        <p:nvSpPr>
          <p:cNvPr id="10" name="Rectangle 9"/>
          <p:cNvSpPr/>
          <p:nvPr userDrawn="1"/>
        </p:nvSpPr>
        <p:spPr>
          <a:xfrm>
            <a:off x="4421187" y="7799500"/>
            <a:ext cx="15544800" cy="822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4" name="Text Placeholder 3"/>
          <p:cNvSpPr>
            <a:spLocks noGrp="1"/>
          </p:cNvSpPr>
          <p:nvPr>
            <p:ph type="body" sz="quarter" idx="10"/>
          </p:nvPr>
        </p:nvSpPr>
        <p:spPr>
          <a:xfrm>
            <a:off x="4421188" y="11057829"/>
            <a:ext cx="15544800" cy="1015663"/>
          </a:xfrm>
          <a:prstGeom prst="rect">
            <a:avLst/>
          </a:prstGeom>
        </p:spPr>
        <p:txBody>
          <a:bodyPr wrap="square" lIns="0" tIns="228600" rIns="0" bIns="228600" anchor="ctr" anchorCtr="0">
            <a:spAutoFit/>
          </a:bodyPr>
          <a:lstStyle>
            <a:lvl1pPr marL="0" indent="0" algn="ctr">
              <a:buNone/>
              <a:defRPr sz="4000">
                <a:solidFill>
                  <a:schemeClr val="accent3"/>
                </a:solidFill>
                <a:latin typeface="Verdana" charset="0"/>
                <a:ea typeface="Verdana" charset="0"/>
                <a:cs typeface="Verdana" charset="0"/>
              </a:defRPr>
            </a:lvl1pPr>
          </a:lstStyle>
          <a:p>
            <a:pPr lvl="0"/>
            <a:r>
              <a:rPr lang="en-US"/>
              <a:t>Edit Master text styles</a:t>
            </a:r>
          </a:p>
        </p:txBody>
      </p:sp>
      <p:sp>
        <p:nvSpPr>
          <p:cNvPr id="13" name="Footer Placeholder 2"/>
          <p:cNvSpPr>
            <a:spLocks noGrp="1"/>
          </p:cNvSpPr>
          <p:nvPr>
            <p:ph type="ftr" sz="quarter" idx="3"/>
          </p:nvPr>
        </p:nvSpPr>
        <p:spPr>
          <a:xfrm>
            <a:off x="8078787" y="12801600"/>
            <a:ext cx="8229600" cy="685800"/>
          </a:xfrm>
          <a:prstGeom prst="rect">
            <a:avLst/>
          </a:prstGeom>
        </p:spPr>
        <p:txBody>
          <a:bodyPr vert="horz" lIns="91440" tIns="45720" rIns="91440" bIns="45720" rtlCol="0" anchor="ctr" anchorCtr="1"/>
          <a:lstStyle>
            <a:lvl1pPr algn="l">
              <a:defRPr sz="1200">
                <a:solidFill>
                  <a:schemeClr val="accent3"/>
                </a:solidFill>
                <a:latin typeface="Verdana" charset="0"/>
              </a:defRPr>
            </a:lvl1pPr>
          </a:lstStyle>
          <a:p>
            <a:r>
              <a:rPr lang="en-US" dirty="0"/>
              <a:t>© 2017 Rancher Labs, Inc.</a:t>
            </a:r>
          </a:p>
        </p:txBody>
      </p:sp>
      <p:sp>
        <p:nvSpPr>
          <p:cNvPr id="6"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Verdana" charset="0"/>
              </a:rPr>
              <a:pPr/>
              <a:t>‹#›</a:t>
            </a:fld>
            <a:endParaRPr lang="en-US" sz="1800" dirty="0">
              <a:latin typeface="Verdana" charset="0"/>
            </a:endParaRPr>
          </a:p>
        </p:txBody>
      </p:sp>
      <p:sp>
        <p:nvSpPr>
          <p:cNvPr id="3" name="Picture Placeholder 2"/>
          <p:cNvSpPr>
            <a:spLocks noGrp="1"/>
          </p:cNvSpPr>
          <p:nvPr>
            <p:ph type="pic" sz="quarter" idx="11" hasCustomPrompt="1"/>
          </p:nvPr>
        </p:nvSpPr>
        <p:spPr>
          <a:xfrm>
            <a:off x="9752012" y="8657529"/>
            <a:ext cx="4883150" cy="2400300"/>
          </a:xfrm>
          <a:prstGeom prst="rect">
            <a:avLst/>
          </a:prstGeom>
        </p:spPr>
        <p:txBody>
          <a:bodyPr/>
          <a:lstStyle>
            <a:lvl1pPr marL="0" indent="0">
              <a:buNone/>
              <a:defRPr baseline="0">
                <a:latin typeface="Verdana" charset="0"/>
              </a:defRPr>
            </a:lvl1pPr>
          </a:lstStyle>
          <a:p>
            <a:r>
              <a:rPr lang="en-US" dirty="0"/>
              <a:t>LOGO FOR QUOTE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24464753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eader + Copy">
    <p:bg>
      <p:bgPr>
        <a:solidFill>
          <a:srgbClr val="FFFFFF"/>
        </a:solid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Verdana" charset="0"/>
              </a:rPr>
              <a:pPr/>
              <a:t>‹#›</a:t>
            </a:fld>
            <a:endParaRPr lang="en-US" sz="1800" dirty="0">
              <a:latin typeface="Verdana" charset="0"/>
            </a:endParaRPr>
          </a:p>
        </p:txBody>
      </p:sp>
      <p:sp>
        <p:nvSpPr>
          <p:cNvPr id="14" name="Title 13"/>
          <p:cNvSpPr>
            <a:spLocks noGrp="1"/>
          </p:cNvSpPr>
          <p:nvPr>
            <p:ph type="title"/>
          </p:nvPr>
        </p:nvSpPr>
        <p:spPr>
          <a:xfrm>
            <a:off x="914401" y="27737"/>
            <a:ext cx="22556787" cy="2973847"/>
          </a:xfrm>
          <a:prstGeom prst="rect">
            <a:avLst/>
          </a:prstGeom>
          <a:noFill/>
          <a:ln>
            <a:noFill/>
          </a:ln>
        </p:spPr>
        <p:txBody>
          <a:bodyPr lIns="914400" tIns="0" rIns="914400" bIns="0" anchor="ctr" anchorCtr="0"/>
          <a:lstStyle>
            <a:lvl1pPr algn="l">
              <a:defRPr sz="7200" b="0" i="0">
                <a:solidFill>
                  <a:schemeClr val="tx2"/>
                </a:solidFill>
                <a:latin typeface="Verdana" charset="0"/>
                <a:ea typeface="Verdana" charset="0"/>
                <a:cs typeface="Verdana" charset="0"/>
              </a:defRPr>
            </a:lvl1pPr>
          </a:lstStyle>
          <a:p>
            <a:r>
              <a:rPr lang="en-US"/>
              <a:t>Click to edit Master title style</a:t>
            </a:r>
            <a:endParaRPr lang="en-US" dirty="0"/>
          </a:p>
        </p:txBody>
      </p:sp>
      <p:sp>
        <p:nvSpPr>
          <p:cNvPr id="16" name="Text Placeholder 15"/>
          <p:cNvSpPr>
            <a:spLocks noGrp="1"/>
          </p:cNvSpPr>
          <p:nvPr>
            <p:ph type="body" sz="quarter" idx="10"/>
          </p:nvPr>
        </p:nvSpPr>
        <p:spPr>
          <a:xfrm>
            <a:off x="915988" y="3164435"/>
            <a:ext cx="22555200" cy="9179966"/>
          </a:xfrm>
          <a:prstGeom prst="rect">
            <a:avLst/>
          </a:prstGeom>
          <a:noFill/>
        </p:spPr>
        <p:txBody>
          <a:bodyPr lIns="914400" tIns="914400" rIns="914400" bIns="914400"/>
          <a:lstStyle>
            <a:lvl1pPr marL="0" indent="0">
              <a:lnSpc>
                <a:spcPct val="100000"/>
              </a:lnSpc>
              <a:spcBef>
                <a:spcPts val="4000"/>
              </a:spcBef>
              <a:buNone/>
              <a:defRPr sz="3600">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11" name="Rectangle 10"/>
          <p:cNvSpPr/>
          <p:nvPr userDrawn="1"/>
        </p:nvSpPr>
        <p:spPr>
          <a:xfrm>
            <a:off x="914401" y="3001583"/>
            <a:ext cx="22556787" cy="1628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8" name="Footer Placeholder 2"/>
          <p:cNvSpPr>
            <a:spLocks noGrp="1"/>
          </p:cNvSpPr>
          <p:nvPr>
            <p:ph type="ftr" sz="quarter" idx="3"/>
          </p:nvPr>
        </p:nvSpPr>
        <p:spPr>
          <a:xfrm>
            <a:off x="8078787" y="12801600"/>
            <a:ext cx="8229600" cy="685800"/>
          </a:xfrm>
          <a:prstGeom prst="rect">
            <a:avLst/>
          </a:prstGeom>
        </p:spPr>
        <p:txBody>
          <a:bodyPr vert="horz" lIns="91440" tIns="45720" rIns="91440" bIns="45720" rtlCol="0" anchor="ctr" anchorCtr="1"/>
          <a:lstStyle>
            <a:lvl1pPr algn="l">
              <a:defRPr sz="1200">
                <a:solidFill>
                  <a:schemeClr val="accent3"/>
                </a:solidFill>
                <a:latin typeface="Verdana" charset="0"/>
              </a:defRPr>
            </a:lvl1pPr>
          </a:lstStyle>
          <a:p>
            <a:r>
              <a:rPr lang="en-US" dirty="0"/>
              <a:t>© 2017 Rancher Labs, Inc.</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18347930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er + Anything">
    <p:bg>
      <p:bgPr>
        <a:solidFill>
          <a:srgbClr val="FFFFFF"/>
        </a:solid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Verdana" charset="0"/>
              </a:rPr>
              <a:pPr/>
              <a:t>‹#›</a:t>
            </a:fld>
            <a:endParaRPr lang="en-US" sz="1800" dirty="0">
              <a:latin typeface="Verdana" charset="0"/>
            </a:endParaRPr>
          </a:p>
        </p:txBody>
      </p:sp>
      <p:sp>
        <p:nvSpPr>
          <p:cNvPr id="14" name="Title 13"/>
          <p:cNvSpPr>
            <a:spLocks noGrp="1"/>
          </p:cNvSpPr>
          <p:nvPr>
            <p:ph type="title"/>
          </p:nvPr>
        </p:nvSpPr>
        <p:spPr>
          <a:xfrm>
            <a:off x="914401" y="27737"/>
            <a:ext cx="22556787" cy="2973847"/>
          </a:xfrm>
          <a:prstGeom prst="rect">
            <a:avLst/>
          </a:prstGeom>
          <a:noFill/>
          <a:ln>
            <a:noFill/>
          </a:ln>
        </p:spPr>
        <p:txBody>
          <a:bodyPr lIns="914400" tIns="0" rIns="914400" bIns="0" anchor="ctr" anchorCtr="0"/>
          <a:lstStyle>
            <a:lvl1pPr algn="l">
              <a:defRPr sz="7200" b="0" i="0">
                <a:solidFill>
                  <a:schemeClr val="tx2"/>
                </a:solidFill>
                <a:latin typeface="Verdana" charset="0"/>
                <a:ea typeface="Verdana" charset="0"/>
                <a:cs typeface="Verdana" charset="0"/>
              </a:defRPr>
            </a:lvl1pPr>
          </a:lstStyle>
          <a:p>
            <a:r>
              <a:rPr lang="en-US"/>
              <a:t>Click to edit Master title style</a:t>
            </a:r>
            <a:endParaRPr lang="en-US" dirty="0"/>
          </a:p>
        </p:txBody>
      </p:sp>
      <p:sp>
        <p:nvSpPr>
          <p:cNvPr id="8" name="Footer Placeholder 2"/>
          <p:cNvSpPr>
            <a:spLocks noGrp="1"/>
          </p:cNvSpPr>
          <p:nvPr>
            <p:ph type="ftr" sz="quarter" idx="3"/>
          </p:nvPr>
        </p:nvSpPr>
        <p:spPr>
          <a:xfrm>
            <a:off x="8078787" y="12801600"/>
            <a:ext cx="8229600" cy="685800"/>
          </a:xfrm>
          <a:prstGeom prst="rect">
            <a:avLst/>
          </a:prstGeom>
        </p:spPr>
        <p:txBody>
          <a:bodyPr vert="horz" lIns="91440" tIns="45720" rIns="91440" bIns="45720" rtlCol="0" anchor="ctr" anchorCtr="1"/>
          <a:lstStyle>
            <a:lvl1pPr algn="l">
              <a:defRPr sz="1200">
                <a:solidFill>
                  <a:schemeClr val="accent3"/>
                </a:solidFill>
                <a:latin typeface="Verdana" charset="0"/>
              </a:defRPr>
            </a:lvl1pPr>
          </a:lstStyle>
          <a:p>
            <a:r>
              <a:rPr lang="en-US" dirty="0"/>
              <a:t>© 2017 Rancher Labs, Inc.</a:t>
            </a:r>
          </a:p>
        </p:txBody>
      </p:sp>
      <p:sp>
        <p:nvSpPr>
          <p:cNvPr id="3" name="Content Placeholder 2"/>
          <p:cNvSpPr>
            <a:spLocks noGrp="1"/>
          </p:cNvSpPr>
          <p:nvPr>
            <p:ph sz="quarter" idx="11"/>
          </p:nvPr>
        </p:nvSpPr>
        <p:spPr>
          <a:xfrm>
            <a:off x="914401" y="3164434"/>
            <a:ext cx="22556787" cy="9179967"/>
          </a:xfrm>
          <a:prstGeom prst="rect">
            <a:avLst/>
          </a:prstGeom>
        </p:spPr>
        <p:txBody>
          <a:bodyPr lIns="914400" tIns="914400" rIns="914400" bIns="914400"/>
          <a:lstStyle>
            <a:lvl1pPr>
              <a:spcBef>
                <a:spcPts val="4000"/>
              </a:spcBef>
              <a:defRPr sz="3600">
                <a:latin typeface="Verdana" charset="0"/>
              </a:defRPr>
            </a:lvl1pPr>
            <a:lvl2pPr>
              <a:spcBef>
                <a:spcPts val="4000"/>
              </a:spcBef>
              <a:defRPr sz="3600">
                <a:latin typeface="Verdana" charset="0"/>
              </a:defRPr>
            </a:lvl2pPr>
            <a:lvl3pPr>
              <a:spcBef>
                <a:spcPts val="4000"/>
              </a:spcBef>
              <a:defRPr sz="3600">
                <a:latin typeface="Verdana" charset="0"/>
              </a:defRPr>
            </a:lvl3pPr>
            <a:lvl4pPr>
              <a:spcBef>
                <a:spcPts val="4000"/>
              </a:spcBef>
              <a:defRPr sz="3600">
                <a:latin typeface="Verdana" charset="0"/>
              </a:defRPr>
            </a:lvl4pPr>
            <a:lvl5pPr>
              <a:spcBef>
                <a:spcPts val="4000"/>
              </a:spcBef>
              <a:defRPr sz="3600">
                <a:latin typeface="Verdana"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914401" y="3001583"/>
            <a:ext cx="22556787" cy="1628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17232438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noLine_Header + Anything">
    <p:bg>
      <p:bgPr>
        <a:solidFill>
          <a:srgbClr val="FFFFFF"/>
        </a:solid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Verdana" charset="0"/>
              </a:rPr>
              <a:pPr/>
              <a:t>‹#›</a:t>
            </a:fld>
            <a:endParaRPr lang="en-US" sz="1800" dirty="0">
              <a:latin typeface="Verdana" charset="0"/>
            </a:endParaRPr>
          </a:p>
        </p:txBody>
      </p:sp>
      <p:sp>
        <p:nvSpPr>
          <p:cNvPr id="14" name="Title 13"/>
          <p:cNvSpPr>
            <a:spLocks noGrp="1"/>
          </p:cNvSpPr>
          <p:nvPr>
            <p:ph type="title"/>
          </p:nvPr>
        </p:nvSpPr>
        <p:spPr>
          <a:xfrm>
            <a:off x="914401" y="27737"/>
            <a:ext cx="22556787" cy="2973847"/>
          </a:xfrm>
          <a:prstGeom prst="rect">
            <a:avLst/>
          </a:prstGeom>
          <a:noFill/>
          <a:ln>
            <a:noFill/>
          </a:ln>
        </p:spPr>
        <p:txBody>
          <a:bodyPr lIns="914400" tIns="0" rIns="914400" bIns="0" anchor="ctr" anchorCtr="0"/>
          <a:lstStyle>
            <a:lvl1pPr algn="l">
              <a:defRPr sz="7200" b="0" i="0">
                <a:solidFill>
                  <a:schemeClr val="tx2"/>
                </a:solidFill>
                <a:latin typeface="Verdana" charset="0"/>
                <a:ea typeface="Verdana" charset="0"/>
                <a:cs typeface="Verdana" charset="0"/>
              </a:defRPr>
            </a:lvl1pPr>
          </a:lstStyle>
          <a:p>
            <a:r>
              <a:rPr lang="en-US"/>
              <a:t>Click to edit Master title style</a:t>
            </a:r>
            <a:endParaRPr lang="en-US" dirty="0"/>
          </a:p>
        </p:txBody>
      </p:sp>
      <p:sp>
        <p:nvSpPr>
          <p:cNvPr id="8" name="Footer Placeholder 2"/>
          <p:cNvSpPr>
            <a:spLocks noGrp="1"/>
          </p:cNvSpPr>
          <p:nvPr>
            <p:ph type="ftr" sz="quarter" idx="3"/>
          </p:nvPr>
        </p:nvSpPr>
        <p:spPr>
          <a:xfrm>
            <a:off x="8078787" y="12801600"/>
            <a:ext cx="8229600" cy="685800"/>
          </a:xfrm>
          <a:prstGeom prst="rect">
            <a:avLst/>
          </a:prstGeom>
        </p:spPr>
        <p:txBody>
          <a:bodyPr vert="horz" lIns="91440" tIns="45720" rIns="91440" bIns="45720" rtlCol="0" anchor="ctr" anchorCtr="1"/>
          <a:lstStyle>
            <a:lvl1pPr algn="l">
              <a:defRPr sz="1200">
                <a:solidFill>
                  <a:schemeClr val="accent3"/>
                </a:solidFill>
                <a:latin typeface="Verdana" charset="0"/>
              </a:defRPr>
            </a:lvl1pPr>
          </a:lstStyle>
          <a:p>
            <a:r>
              <a:rPr lang="en-US" dirty="0"/>
              <a:t>© 2017 Rancher Labs, Inc.</a:t>
            </a:r>
          </a:p>
        </p:txBody>
      </p:sp>
      <p:sp>
        <p:nvSpPr>
          <p:cNvPr id="3" name="Content Placeholder 2"/>
          <p:cNvSpPr>
            <a:spLocks noGrp="1"/>
          </p:cNvSpPr>
          <p:nvPr>
            <p:ph sz="quarter" idx="11"/>
          </p:nvPr>
        </p:nvSpPr>
        <p:spPr>
          <a:xfrm>
            <a:off x="914401" y="3001584"/>
            <a:ext cx="22556787" cy="9342817"/>
          </a:xfrm>
          <a:prstGeom prst="rect">
            <a:avLst/>
          </a:prstGeom>
        </p:spPr>
        <p:txBody>
          <a:bodyPr lIns="914400" tIns="914400" rIns="914400" bIns="914400"/>
          <a:lstStyle>
            <a:lvl1pPr>
              <a:spcBef>
                <a:spcPts val="4000"/>
              </a:spcBef>
              <a:defRPr sz="3600">
                <a:latin typeface="Verdana" charset="0"/>
              </a:defRPr>
            </a:lvl1pPr>
            <a:lvl2pPr>
              <a:spcBef>
                <a:spcPts val="4000"/>
              </a:spcBef>
              <a:defRPr sz="3600">
                <a:latin typeface="Verdana" charset="0"/>
              </a:defRPr>
            </a:lvl2pPr>
            <a:lvl3pPr>
              <a:spcBef>
                <a:spcPts val="4000"/>
              </a:spcBef>
              <a:defRPr sz="3600">
                <a:latin typeface="Verdana" charset="0"/>
              </a:defRPr>
            </a:lvl3pPr>
            <a:lvl4pPr>
              <a:spcBef>
                <a:spcPts val="4000"/>
              </a:spcBef>
              <a:defRPr sz="3600">
                <a:latin typeface="Verdana" charset="0"/>
              </a:defRPr>
            </a:lvl4pPr>
            <a:lvl5pPr>
              <a:spcBef>
                <a:spcPts val="4000"/>
              </a:spcBef>
              <a:defRPr sz="3600">
                <a:latin typeface="Verdana"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338398919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Verdana" charset="0"/>
              </a:rPr>
              <a:pPr/>
              <a:t>‹#›</a:t>
            </a:fld>
            <a:endParaRPr lang="en-US" sz="1800" dirty="0">
              <a:latin typeface="Verdana" charset="0"/>
            </a:endParaRPr>
          </a:p>
        </p:txBody>
      </p:sp>
      <p:sp>
        <p:nvSpPr>
          <p:cNvPr id="14" name="Title 13"/>
          <p:cNvSpPr>
            <a:spLocks noGrp="1"/>
          </p:cNvSpPr>
          <p:nvPr>
            <p:ph type="title"/>
          </p:nvPr>
        </p:nvSpPr>
        <p:spPr>
          <a:xfrm>
            <a:off x="914401" y="27738"/>
            <a:ext cx="22556787" cy="2450768"/>
          </a:xfrm>
          <a:prstGeom prst="rect">
            <a:avLst/>
          </a:prstGeom>
          <a:noFill/>
          <a:ln>
            <a:noFill/>
          </a:ln>
        </p:spPr>
        <p:txBody>
          <a:bodyPr lIns="914400" tIns="0" rIns="914400" bIns="0" anchor="ctr" anchorCtr="1"/>
          <a:lstStyle>
            <a:lvl1pPr algn="ctr">
              <a:defRPr sz="7200" b="0" i="0">
                <a:solidFill>
                  <a:schemeClr val="bg1"/>
                </a:solidFill>
                <a:latin typeface="Verdana" charset="0"/>
                <a:ea typeface="Verdana" charset="0"/>
                <a:cs typeface="Verdana" charset="0"/>
              </a:defRPr>
            </a:lvl1pPr>
          </a:lstStyle>
          <a:p>
            <a:r>
              <a:rPr lang="en-US"/>
              <a:t>Click to edit Master title style</a:t>
            </a:r>
            <a:endParaRPr lang="en-US" dirty="0"/>
          </a:p>
        </p:txBody>
      </p:sp>
      <p:sp>
        <p:nvSpPr>
          <p:cNvPr id="8" name="Footer Placeholder 2"/>
          <p:cNvSpPr>
            <a:spLocks noGrp="1"/>
          </p:cNvSpPr>
          <p:nvPr>
            <p:ph type="ftr" sz="quarter" idx="3"/>
          </p:nvPr>
        </p:nvSpPr>
        <p:spPr>
          <a:xfrm>
            <a:off x="8078787" y="12801600"/>
            <a:ext cx="8229600" cy="685800"/>
          </a:xfrm>
          <a:prstGeom prst="rect">
            <a:avLst/>
          </a:prstGeom>
        </p:spPr>
        <p:txBody>
          <a:bodyPr vert="horz" lIns="91440" tIns="45720" rIns="91440" bIns="45720" rtlCol="0" anchor="ctr" anchorCtr="1"/>
          <a:lstStyle>
            <a:lvl1pPr algn="l">
              <a:defRPr sz="1200">
                <a:solidFill>
                  <a:schemeClr val="bg1"/>
                </a:solidFill>
                <a:latin typeface="Verdana" charset="0"/>
              </a:defRPr>
            </a:lvl1pPr>
          </a:lstStyle>
          <a:p>
            <a:r>
              <a:rPr lang="en-US" dirty="0"/>
              <a:t>© 2017 Rancher Labs, Inc.</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5" y="12849225"/>
            <a:ext cx="4210674" cy="457199"/>
          </a:xfrm>
          <a:prstGeom prst="rect">
            <a:avLst/>
          </a:prstGeom>
        </p:spPr>
      </p:pic>
    </p:spTree>
    <p:extLst>
      <p:ext uri="{BB962C8B-B14F-4D97-AF65-F5344CB8AC3E}">
        <p14:creationId xmlns:p14="http://schemas.microsoft.com/office/powerpoint/2010/main" val="200138646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vid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7" y="1490726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Verdana" charset="0"/>
              </a:rPr>
              <a:pPr/>
              <a:t>‹#›</a:t>
            </a:fld>
            <a:endParaRPr lang="en-US" sz="1800" dirty="0">
              <a:latin typeface="Verdana" charset="0"/>
            </a:endParaRPr>
          </a:p>
        </p:txBody>
      </p:sp>
      <p:sp>
        <p:nvSpPr>
          <p:cNvPr id="14" name="Title 13"/>
          <p:cNvSpPr>
            <a:spLocks noGrp="1"/>
          </p:cNvSpPr>
          <p:nvPr>
            <p:ph type="title"/>
          </p:nvPr>
        </p:nvSpPr>
        <p:spPr>
          <a:xfrm>
            <a:off x="914405" y="-4178502"/>
            <a:ext cx="22556787" cy="2450768"/>
          </a:xfrm>
          <a:prstGeom prst="rect">
            <a:avLst/>
          </a:prstGeom>
          <a:noFill/>
          <a:ln>
            <a:noFill/>
          </a:ln>
        </p:spPr>
        <p:txBody>
          <a:bodyPr lIns="914400" tIns="0" rIns="914400" bIns="0" anchor="ctr" anchorCtr="1"/>
          <a:lstStyle>
            <a:lvl1pPr algn="ctr">
              <a:defRPr sz="7200" b="0" i="0">
                <a:solidFill>
                  <a:schemeClr val="bg1"/>
                </a:solidFill>
                <a:latin typeface="Verdana" charset="0"/>
                <a:ea typeface="Verdana" charset="0"/>
                <a:cs typeface="Verdana" charset="0"/>
              </a:defRPr>
            </a:lvl1pPr>
          </a:lstStyle>
          <a:p>
            <a:r>
              <a:rPr lang="en-US"/>
              <a:t>Click to edit Master title style</a:t>
            </a:r>
            <a:endParaRPr lang="en-US" dirty="0"/>
          </a:p>
        </p:txBody>
      </p:sp>
      <p:sp>
        <p:nvSpPr>
          <p:cNvPr id="8" name="Footer Placeholder 2"/>
          <p:cNvSpPr>
            <a:spLocks noGrp="1"/>
          </p:cNvSpPr>
          <p:nvPr>
            <p:ph type="ftr" sz="quarter" idx="3"/>
          </p:nvPr>
        </p:nvSpPr>
        <p:spPr>
          <a:xfrm>
            <a:off x="8078787" y="14996160"/>
            <a:ext cx="8229600" cy="685800"/>
          </a:xfrm>
          <a:prstGeom prst="rect">
            <a:avLst/>
          </a:prstGeom>
        </p:spPr>
        <p:txBody>
          <a:bodyPr vert="horz" lIns="91440" tIns="45720" rIns="91440" bIns="45720" rtlCol="0" anchor="ctr" anchorCtr="1"/>
          <a:lstStyle>
            <a:lvl1pPr algn="l">
              <a:defRPr sz="1200">
                <a:solidFill>
                  <a:schemeClr val="bg1"/>
                </a:solidFill>
                <a:latin typeface="Verdana" charset="0"/>
              </a:defRPr>
            </a:lvl1pPr>
          </a:lstStyle>
          <a:p>
            <a:r>
              <a:rPr lang="en-US" dirty="0"/>
              <a:t>© 2017 Rancher Labs, Inc.</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5" y="15043785"/>
            <a:ext cx="4210674" cy="457199"/>
          </a:xfrm>
          <a:prstGeom prst="rect">
            <a:avLst/>
          </a:prstGeom>
        </p:spPr>
      </p:pic>
      <p:sp>
        <p:nvSpPr>
          <p:cNvPr id="9" name="Content Placeholder 2"/>
          <p:cNvSpPr>
            <a:spLocks noGrp="1"/>
          </p:cNvSpPr>
          <p:nvPr>
            <p:ph sz="quarter" idx="11"/>
          </p:nvPr>
        </p:nvSpPr>
        <p:spPr>
          <a:xfrm>
            <a:off x="914401" y="11670097"/>
            <a:ext cx="22556787" cy="2045904"/>
          </a:xfrm>
          <a:prstGeom prst="rect">
            <a:avLst/>
          </a:prstGeom>
        </p:spPr>
        <p:txBody>
          <a:bodyPr lIns="914400" tIns="685800" rIns="914400" bIns="685800" anchor="ctr" anchorCtr="1"/>
          <a:lstStyle>
            <a:lvl1pPr marL="0" indent="0">
              <a:spcBef>
                <a:spcPts val="4000"/>
              </a:spcBef>
              <a:buNone/>
              <a:defRPr sz="3600">
                <a:solidFill>
                  <a:schemeClr val="bg1"/>
                </a:solidFill>
                <a:latin typeface="Verdana" charset="0"/>
              </a:defRPr>
            </a:lvl1pPr>
            <a:lvl2pPr>
              <a:spcBef>
                <a:spcPts val="4000"/>
              </a:spcBef>
              <a:defRPr sz="3600">
                <a:latin typeface="Verdana" charset="0"/>
              </a:defRPr>
            </a:lvl2pPr>
            <a:lvl3pPr>
              <a:spcBef>
                <a:spcPts val="4000"/>
              </a:spcBef>
              <a:defRPr sz="3600">
                <a:latin typeface="Verdana" charset="0"/>
              </a:defRPr>
            </a:lvl3pPr>
            <a:lvl4pPr>
              <a:spcBef>
                <a:spcPts val="4000"/>
              </a:spcBef>
              <a:defRPr sz="3600">
                <a:latin typeface="Verdana" charset="0"/>
              </a:defRPr>
            </a:lvl4pPr>
            <a:lvl5pPr>
              <a:spcBef>
                <a:spcPts val="4000"/>
              </a:spcBef>
              <a:defRPr sz="3600">
                <a:latin typeface="Verdana" charset="0"/>
              </a:defRPr>
            </a:lvl5pPr>
          </a:lstStyle>
          <a:p>
            <a:pPr lvl="0"/>
            <a:r>
              <a:rPr lang="en-US"/>
              <a:t>Edit Master text styles</a:t>
            </a:r>
          </a:p>
        </p:txBody>
      </p:sp>
    </p:spTree>
    <p:extLst>
      <p:ext uri="{BB962C8B-B14F-4D97-AF65-F5344CB8AC3E}">
        <p14:creationId xmlns:p14="http://schemas.microsoft.com/office/powerpoint/2010/main" val="234645468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video">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latin typeface="Verdana" charset="0"/>
              </a:rPr>
              <a:pPr/>
              <a:t>‹#›</a:t>
            </a:fld>
            <a:endParaRPr lang="en-US" sz="1800" dirty="0">
              <a:latin typeface="Verdana" charset="0"/>
            </a:endParaRPr>
          </a:p>
        </p:txBody>
      </p:sp>
      <p:sp>
        <p:nvSpPr>
          <p:cNvPr id="14" name="Title 13"/>
          <p:cNvSpPr>
            <a:spLocks noGrp="1"/>
          </p:cNvSpPr>
          <p:nvPr>
            <p:ph type="title"/>
          </p:nvPr>
        </p:nvSpPr>
        <p:spPr>
          <a:xfrm>
            <a:off x="914401" y="27738"/>
            <a:ext cx="22556787" cy="2450768"/>
          </a:xfrm>
          <a:prstGeom prst="rect">
            <a:avLst/>
          </a:prstGeom>
          <a:noFill/>
          <a:ln>
            <a:noFill/>
          </a:ln>
        </p:spPr>
        <p:txBody>
          <a:bodyPr lIns="914400" tIns="0" rIns="914400" bIns="0" anchor="ctr" anchorCtr="1"/>
          <a:lstStyle>
            <a:lvl1pPr algn="ctr">
              <a:defRPr sz="7200" b="0" i="0">
                <a:solidFill>
                  <a:schemeClr val="tx2"/>
                </a:solidFill>
                <a:latin typeface="Verdana" charset="0"/>
                <a:ea typeface="Verdana" charset="0"/>
                <a:cs typeface="Verdana" charset="0"/>
              </a:defRPr>
            </a:lvl1pPr>
          </a:lstStyle>
          <a:p>
            <a:r>
              <a:rPr lang="en-US"/>
              <a:t>Click to edit Master title style</a:t>
            </a:r>
            <a:endParaRPr lang="en-US" dirty="0"/>
          </a:p>
        </p:txBody>
      </p:sp>
      <p:sp>
        <p:nvSpPr>
          <p:cNvPr id="8" name="Footer Placeholder 2"/>
          <p:cNvSpPr>
            <a:spLocks noGrp="1"/>
          </p:cNvSpPr>
          <p:nvPr>
            <p:ph type="ftr" sz="quarter" idx="3"/>
          </p:nvPr>
        </p:nvSpPr>
        <p:spPr>
          <a:xfrm>
            <a:off x="8078787" y="12801600"/>
            <a:ext cx="8229600" cy="685800"/>
          </a:xfrm>
          <a:prstGeom prst="rect">
            <a:avLst/>
          </a:prstGeom>
        </p:spPr>
        <p:txBody>
          <a:bodyPr vert="horz" lIns="91440" tIns="45720" rIns="91440" bIns="45720" rtlCol="0" anchor="ctr" anchorCtr="1"/>
          <a:lstStyle>
            <a:lvl1pPr algn="l">
              <a:defRPr sz="1200">
                <a:solidFill>
                  <a:schemeClr val="accent3"/>
                </a:solidFill>
                <a:latin typeface="Verdana" charset="0"/>
              </a:defRPr>
            </a:lvl1pPr>
          </a:lstStyle>
          <a:p>
            <a:r>
              <a:rPr lang="en-US" dirty="0"/>
              <a:t>© 2017 Rancher Labs, Inc.</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31546938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 Column">
    <p:bg>
      <p:bgPr>
        <a:solidFill>
          <a:srgbClr val="FFFFFF"/>
        </a:solidFill>
        <a:effectLst/>
      </p:bgPr>
    </p:bg>
    <p:spTree>
      <p:nvGrpSpPr>
        <p:cNvPr id="1" name=""/>
        <p:cNvGrpSpPr/>
        <p:nvPr/>
      </p:nvGrpSpPr>
      <p:grpSpPr>
        <a:xfrm>
          <a:off x="0" y="0"/>
          <a:ext cx="0" cy="0"/>
          <a:chOff x="0" y="0"/>
          <a:chExt cx="0" cy="0"/>
        </a:xfrm>
      </p:grpSpPr>
      <p:sp>
        <p:nvSpPr>
          <p:cNvPr id="6"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latin typeface="Verdana" charset="0"/>
              </a:rPr>
              <a:pPr/>
              <a:t>‹#›</a:t>
            </a:fld>
            <a:endParaRPr lang="en-US" sz="2400" dirty="0">
              <a:latin typeface="Verdana" charset="0"/>
            </a:endParaRPr>
          </a:p>
        </p:txBody>
      </p:sp>
      <p:sp>
        <p:nvSpPr>
          <p:cNvPr id="14" name="Title 13"/>
          <p:cNvSpPr>
            <a:spLocks noGrp="1"/>
          </p:cNvSpPr>
          <p:nvPr>
            <p:ph type="title"/>
          </p:nvPr>
        </p:nvSpPr>
        <p:spPr>
          <a:xfrm>
            <a:off x="914401" y="33297"/>
            <a:ext cx="22556787" cy="2973847"/>
          </a:xfrm>
          <a:prstGeom prst="rect">
            <a:avLst/>
          </a:prstGeom>
          <a:noFill/>
          <a:ln>
            <a:noFill/>
          </a:ln>
        </p:spPr>
        <p:txBody>
          <a:bodyPr lIns="914400" tIns="0" rIns="914400" bIns="0" anchor="ctr" anchorCtr="0"/>
          <a:lstStyle>
            <a:lvl1pPr algn="l">
              <a:defRPr sz="7200" b="0" i="0">
                <a:solidFill>
                  <a:schemeClr val="tx2"/>
                </a:solidFill>
                <a:latin typeface="Verdana" charset="0"/>
                <a:ea typeface="Verdana" charset="0"/>
                <a:cs typeface="Verdana" charset="0"/>
              </a:defRPr>
            </a:lvl1pPr>
          </a:lstStyle>
          <a:p>
            <a:r>
              <a:rPr lang="en-US"/>
              <a:t>Click to edit Master title style</a:t>
            </a:r>
            <a:endParaRPr lang="en-US" dirty="0"/>
          </a:p>
        </p:txBody>
      </p:sp>
      <p:sp>
        <p:nvSpPr>
          <p:cNvPr id="12" name="Content Placeholder 2"/>
          <p:cNvSpPr>
            <a:spLocks noGrp="1"/>
          </p:cNvSpPr>
          <p:nvPr>
            <p:ph idx="1"/>
          </p:nvPr>
        </p:nvSpPr>
        <p:spPr>
          <a:xfrm>
            <a:off x="12198223" y="3198415"/>
            <a:ext cx="11272965" cy="9145986"/>
          </a:xfrm>
          <a:prstGeom prst="rect">
            <a:avLst/>
          </a:prstGeom>
        </p:spPr>
        <p:txBody>
          <a:bodyPr lIns="914400" tIns="914400" rIns="914400" bIns="914400"/>
          <a:lstStyle>
            <a:lvl1pPr>
              <a:spcBef>
                <a:spcPts val="4000"/>
              </a:spcBef>
              <a:defRPr sz="3600">
                <a:latin typeface="Verdana" charset="0"/>
                <a:ea typeface="Verdana" charset="0"/>
                <a:cs typeface="Verdana" charset="0"/>
              </a:defRPr>
            </a:lvl1pPr>
            <a:lvl2pPr>
              <a:spcBef>
                <a:spcPts val="4000"/>
              </a:spcBef>
              <a:defRPr sz="3600">
                <a:latin typeface="Verdana" charset="0"/>
                <a:ea typeface="Verdana" charset="0"/>
                <a:cs typeface="Verdana" charset="0"/>
              </a:defRPr>
            </a:lvl2pPr>
            <a:lvl3pPr>
              <a:spcBef>
                <a:spcPts val="4000"/>
              </a:spcBef>
              <a:defRPr sz="3600">
                <a:latin typeface="Verdana" charset="0"/>
                <a:ea typeface="Verdana" charset="0"/>
                <a:cs typeface="Verdana" charset="0"/>
              </a:defRPr>
            </a:lvl3pPr>
            <a:lvl4pPr>
              <a:spcBef>
                <a:spcPts val="4000"/>
              </a:spcBef>
              <a:defRPr sz="3600">
                <a:latin typeface="Verdana" charset="0"/>
                <a:ea typeface="Verdana" charset="0"/>
                <a:cs typeface="Verdana" charset="0"/>
              </a:defRPr>
            </a:lvl4pPr>
            <a:lvl5pPr>
              <a:spcBef>
                <a:spcPts val="4000"/>
              </a:spcBef>
              <a:defRPr sz="3600">
                <a:latin typeface="Verdana" charset="0"/>
                <a:ea typeface="Verdana" charset="0"/>
                <a:cs typeface="Verdana" charset="0"/>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914401" y="3198415"/>
            <a:ext cx="11274549" cy="9145986"/>
          </a:xfrm>
          <a:prstGeom prst="rect">
            <a:avLst/>
          </a:prstGeom>
        </p:spPr>
        <p:txBody>
          <a:bodyPr lIns="914400" tIns="914400" rIns="914400" bIns="914400"/>
          <a:lstStyle>
            <a:lvl1pPr>
              <a:spcBef>
                <a:spcPts val="4000"/>
              </a:spcBef>
              <a:defRPr sz="3600">
                <a:latin typeface="Verdana" charset="0"/>
                <a:ea typeface="Verdana" charset="0"/>
                <a:cs typeface="Verdana" charset="0"/>
              </a:defRPr>
            </a:lvl1pPr>
            <a:lvl2pPr>
              <a:spcBef>
                <a:spcPts val="4000"/>
              </a:spcBef>
              <a:defRPr sz="3600">
                <a:latin typeface="Verdana" charset="0"/>
                <a:ea typeface="Verdana" charset="0"/>
                <a:cs typeface="Verdana" charset="0"/>
              </a:defRPr>
            </a:lvl2pPr>
            <a:lvl3pPr>
              <a:spcBef>
                <a:spcPts val="4000"/>
              </a:spcBef>
              <a:defRPr sz="3600">
                <a:latin typeface="Verdana" charset="0"/>
                <a:ea typeface="Verdana" charset="0"/>
                <a:cs typeface="Verdana" charset="0"/>
              </a:defRPr>
            </a:lvl3pPr>
            <a:lvl4pPr>
              <a:spcBef>
                <a:spcPts val="4000"/>
              </a:spcBef>
              <a:defRPr sz="3600">
                <a:latin typeface="Verdana" charset="0"/>
                <a:ea typeface="Verdana" charset="0"/>
                <a:cs typeface="Verdana" charset="0"/>
              </a:defRPr>
            </a:lvl4pPr>
            <a:lvl5pPr>
              <a:spcBef>
                <a:spcPts val="4000"/>
              </a:spcBef>
              <a:defRPr sz="3600">
                <a:latin typeface="Verdana" charset="0"/>
                <a:ea typeface="Verdana" charset="0"/>
                <a:cs typeface="Verdana" charset="0"/>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Footer Placeholder 2"/>
          <p:cNvSpPr>
            <a:spLocks noGrp="1"/>
          </p:cNvSpPr>
          <p:nvPr>
            <p:ph type="ftr" sz="quarter" idx="3"/>
          </p:nvPr>
        </p:nvSpPr>
        <p:spPr>
          <a:xfrm>
            <a:off x="8078787" y="12801600"/>
            <a:ext cx="8229600" cy="685800"/>
          </a:xfrm>
          <a:prstGeom prst="rect">
            <a:avLst/>
          </a:prstGeom>
        </p:spPr>
        <p:txBody>
          <a:bodyPr vert="horz" lIns="91440" tIns="45720" rIns="91440" bIns="45720" rtlCol="0" anchor="ctr" anchorCtr="1"/>
          <a:lstStyle>
            <a:lvl1pPr algn="l">
              <a:defRPr sz="2400">
                <a:solidFill>
                  <a:schemeClr val="accent3"/>
                </a:solidFill>
                <a:latin typeface="Verdana" charset="0"/>
              </a:defRPr>
            </a:lvl1pPr>
          </a:lstStyle>
          <a:p>
            <a:r>
              <a:rPr lang="en-US" dirty="0"/>
              <a:t>© 2017 Rancher Labs, Inc.</a:t>
            </a:r>
          </a:p>
        </p:txBody>
      </p:sp>
      <p:sp>
        <p:nvSpPr>
          <p:cNvPr id="10" name="Rectangle 9"/>
          <p:cNvSpPr/>
          <p:nvPr userDrawn="1"/>
        </p:nvSpPr>
        <p:spPr>
          <a:xfrm>
            <a:off x="914401" y="3001583"/>
            <a:ext cx="22556787" cy="1628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4055973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 Copy">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a:xfrm>
            <a:off x="21982177" y="0"/>
            <a:ext cx="2404998" cy="13715999"/>
          </a:xfrm>
          <a:prstGeom prst="rect">
            <a:avLst/>
          </a:prstGeom>
          <a:solidFill>
            <a:srgbClr val="A1D9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66291" r="13161"/>
          <a:stretch/>
        </p:blipFill>
        <p:spPr>
          <a:xfrm>
            <a:off x="21982177" y="7070442"/>
            <a:ext cx="2404998" cy="6645557"/>
          </a:xfrm>
          <a:prstGeom prst="rect">
            <a:avLst/>
          </a:prstGeom>
        </p:spPr>
      </p:pic>
      <p:sp>
        <p:nvSpPr>
          <p:cNvPr id="6"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1800" smtClean="0">
                <a:solidFill>
                  <a:schemeClr val="bg1"/>
                </a:solidFill>
                <a:latin typeface="Arial" charset="0"/>
              </a:rPr>
              <a:pPr/>
              <a:t>‹#›</a:t>
            </a:fld>
            <a:endParaRPr lang="en-US" sz="1800" dirty="0">
              <a:solidFill>
                <a:schemeClr val="bg1"/>
              </a:solidFill>
              <a:latin typeface="Arial" charset="0"/>
            </a:endParaRPr>
          </a:p>
        </p:txBody>
      </p:sp>
      <p:sp>
        <p:nvSpPr>
          <p:cNvPr id="14" name="Title 13"/>
          <p:cNvSpPr>
            <a:spLocks noGrp="1"/>
          </p:cNvSpPr>
          <p:nvPr>
            <p:ph type="title"/>
          </p:nvPr>
        </p:nvSpPr>
        <p:spPr>
          <a:xfrm>
            <a:off x="-3241" y="1016062"/>
            <a:ext cx="21985419" cy="997196"/>
          </a:xfrm>
          <a:prstGeom prst="rect">
            <a:avLst/>
          </a:prstGeom>
          <a:noFill/>
          <a:ln>
            <a:noFill/>
          </a:ln>
        </p:spPr>
        <p:txBody>
          <a:bodyPr lIns="914400" tIns="0" rIns="914400" bIns="0" anchor="ctr" anchorCtr="0">
            <a:spAutoFit/>
          </a:bodyPr>
          <a:lstStyle>
            <a:lvl1pPr algn="l">
              <a:defRPr sz="7200" b="0" i="0">
                <a:solidFill>
                  <a:schemeClr val="tx2"/>
                </a:solidFill>
                <a:latin typeface="Arial" charset="0"/>
                <a:ea typeface="Arial" charset="0"/>
                <a:cs typeface="Arial" charset="0"/>
              </a:defRPr>
            </a:lvl1pPr>
          </a:lstStyle>
          <a:p>
            <a:r>
              <a:rPr lang="en-US" dirty="0"/>
              <a:t>Click to edit Master title style</a:t>
            </a:r>
          </a:p>
        </p:txBody>
      </p:sp>
      <p:sp>
        <p:nvSpPr>
          <p:cNvPr id="16" name="Text Placeholder 15"/>
          <p:cNvSpPr>
            <a:spLocks noGrp="1"/>
          </p:cNvSpPr>
          <p:nvPr>
            <p:ph type="body" sz="quarter" idx="10"/>
          </p:nvPr>
        </p:nvSpPr>
        <p:spPr>
          <a:xfrm>
            <a:off x="-1586" y="3164435"/>
            <a:ext cx="21983763" cy="9179966"/>
          </a:xfrm>
          <a:prstGeom prst="rect">
            <a:avLst/>
          </a:prstGeom>
          <a:noFill/>
        </p:spPr>
        <p:txBody>
          <a:bodyPr lIns="914400" tIns="914400" rIns="914400" bIns="914400"/>
          <a:lstStyle>
            <a:lvl1pPr marL="0" indent="0">
              <a:lnSpc>
                <a:spcPct val="100000"/>
              </a:lnSpc>
              <a:spcBef>
                <a:spcPts val="4000"/>
              </a:spcBef>
              <a:buNone/>
              <a:defRPr sz="4400">
                <a:latin typeface="Arial" charset="0"/>
                <a:ea typeface="Arial" charset="0"/>
                <a:cs typeface="Arial"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dirty="0"/>
              <a:t>Click to edit Master text styles</a:t>
            </a:r>
          </a:p>
        </p:txBody>
      </p:sp>
      <p:sp>
        <p:nvSpPr>
          <p:cNvPr id="8" name="Footer Placeholder 2"/>
          <p:cNvSpPr>
            <a:spLocks noGrp="1"/>
          </p:cNvSpPr>
          <p:nvPr>
            <p:ph type="ftr" sz="quarter" idx="3"/>
          </p:nvPr>
        </p:nvSpPr>
        <p:spPr>
          <a:xfrm>
            <a:off x="8078787" y="12801600"/>
            <a:ext cx="8229600" cy="685800"/>
          </a:xfrm>
          <a:prstGeom prst="rect">
            <a:avLst/>
          </a:prstGeom>
        </p:spPr>
        <p:txBody>
          <a:bodyPr vert="horz" lIns="91440" tIns="45720" rIns="91440" bIns="45720" rtlCol="0" anchor="ctr" anchorCtr="1"/>
          <a:lstStyle>
            <a:lvl1pPr algn="l">
              <a:defRPr sz="1200">
                <a:solidFill>
                  <a:schemeClr val="accent1"/>
                </a:solidFill>
                <a:latin typeface="Arial" charset="0"/>
              </a:defRPr>
            </a:lvl1pPr>
          </a:lstStyle>
          <a:p>
            <a:r>
              <a:rPr lang="en-US" dirty="0"/>
              <a:t>© 2017 Rancher Labs, Inc.</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20100314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 col">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7" name="Text Placeholder 20"/>
          <p:cNvSpPr>
            <a:spLocks noGrp="1"/>
          </p:cNvSpPr>
          <p:nvPr>
            <p:ph type="body" sz="quarter" idx="14" hasCustomPrompt="1"/>
          </p:nvPr>
        </p:nvSpPr>
        <p:spPr>
          <a:xfrm>
            <a:off x="3968114" y="9144000"/>
            <a:ext cx="4572000" cy="244602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2400" baseline="0">
                <a:solidFill>
                  <a:schemeClr val="tx1"/>
                </a:solidFill>
                <a:latin typeface="Verdana"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Here is a subhead.</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cxnSp>
        <p:nvCxnSpPr>
          <p:cNvPr id="11" name="Straight Connector 10"/>
          <p:cNvCxnSpPr/>
          <p:nvPr userDrawn="1"/>
        </p:nvCxnSpPr>
        <p:spPr>
          <a:xfrm>
            <a:off x="3936047" y="86868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9930447" y="86868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5924847" y="86868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sp>
        <p:nvSpPr>
          <p:cNvPr id="36" name="Text Placeholder 20"/>
          <p:cNvSpPr>
            <a:spLocks noGrp="1"/>
          </p:cNvSpPr>
          <p:nvPr userDrawn="1">
            <p:ph type="body" sz="quarter" idx="20" hasCustomPrompt="1"/>
          </p:nvPr>
        </p:nvSpPr>
        <p:spPr>
          <a:xfrm>
            <a:off x="9962514" y="9144000"/>
            <a:ext cx="4572000" cy="244602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2400" baseline="0">
                <a:solidFill>
                  <a:schemeClr val="tx1"/>
                </a:solidFill>
                <a:latin typeface="Verdana"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Here is a subhead.</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7" name="Text Placeholder 20"/>
          <p:cNvSpPr>
            <a:spLocks noGrp="1"/>
          </p:cNvSpPr>
          <p:nvPr userDrawn="1">
            <p:ph type="body" sz="quarter" idx="21" hasCustomPrompt="1"/>
          </p:nvPr>
        </p:nvSpPr>
        <p:spPr>
          <a:xfrm>
            <a:off x="15956914" y="9144000"/>
            <a:ext cx="4572000" cy="244602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2400" baseline="0">
                <a:solidFill>
                  <a:schemeClr val="tx1"/>
                </a:solidFill>
                <a:latin typeface="Verdana"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Here is a subhead.</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13" name="Title 13"/>
          <p:cNvSpPr>
            <a:spLocks noGrp="1"/>
          </p:cNvSpPr>
          <p:nvPr userDrawn="1">
            <p:ph type="title"/>
          </p:nvPr>
        </p:nvSpPr>
        <p:spPr>
          <a:xfrm>
            <a:off x="914401" y="33297"/>
            <a:ext cx="22556787" cy="2973847"/>
          </a:xfrm>
          <a:prstGeom prst="rect">
            <a:avLst/>
          </a:prstGeom>
          <a:noFill/>
          <a:ln>
            <a:noFill/>
          </a:ln>
        </p:spPr>
        <p:txBody>
          <a:bodyPr lIns="914400" tIns="0" rIns="914400" bIns="0" anchor="ctr" anchorCtr="1"/>
          <a:lstStyle>
            <a:lvl1pPr algn="ctr">
              <a:defRPr sz="7200" b="0" i="0">
                <a:solidFill>
                  <a:schemeClr val="tx2"/>
                </a:solidFill>
                <a:latin typeface="Verdana" charset="0"/>
                <a:ea typeface="Verdana" charset="0"/>
                <a:cs typeface="Verdana" charset="0"/>
              </a:defRPr>
            </a:lvl1pPr>
          </a:lstStyle>
          <a:p>
            <a:r>
              <a:rPr lang="en-US"/>
              <a:t>Click to edit Master title style</a:t>
            </a:r>
            <a:endParaRPr lang="en-US" dirty="0"/>
          </a:p>
        </p:txBody>
      </p:sp>
      <p:sp>
        <p:nvSpPr>
          <p:cNvPr id="4" name="Content Placeholder 3"/>
          <p:cNvSpPr>
            <a:spLocks noGrp="1"/>
          </p:cNvSpPr>
          <p:nvPr userDrawn="1">
            <p:ph sz="quarter" idx="22"/>
          </p:nvPr>
        </p:nvSpPr>
        <p:spPr>
          <a:xfrm>
            <a:off x="3968114" y="3657601"/>
            <a:ext cx="4572000" cy="4572000"/>
          </a:xfrm>
          <a:prstGeom prst="rect">
            <a:avLst/>
          </a:prstGeom>
          <a:solidFill>
            <a:schemeClr val="bg1"/>
          </a:solidFill>
        </p:spPr>
        <p:txBody>
          <a:bodyPr lIns="228600" tIns="228600" rIns="228600" bIns="228600" anchor="ctr" anchorCtr="1"/>
          <a:lstStyle>
            <a:lvl1pPr>
              <a:defRPr>
                <a:latin typeface="Verdana" charset="0"/>
              </a:defRPr>
            </a:lvl1pPr>
            <a:lvl2pPr>
              <a:defRPr>
                <a:latin typeface="Verdana" charset="0"/>
              </a:defRPr>
            </a:lvl2pPr>
            <a:lvl3pPr>
              <a:defRPr>
                <a:latin typeface="Verdana" charset="0"/>
              </a:defRPr>
            </a:lvl3pPr>
            <a:lvl4pPr>
              <a:defRPr>
                <a:latin typeface="Verdana" charset="0"/>
              </a:defRPr>
            </a:lvl4pPr>
            <a:lvl5pPr>
              <a:defRPr>
                <a:latin typeface="Verdana"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3"/>
          <p:cNvSpPr>
            <a:spLocks noGrp="1"/>
          </p:cNvSpPr>
          <p:nvPr userDrawn="1">
            <p:ph sz="quarter" idx="23"/>
          </p:nvPr>
        </p:nvSpPr>
        <p:spPr>
          <a:xfrm>
            <a:off x="9962514" y="3657601"/>
            <a:ext cx="4572000" cy="4572000"/>
          </a:xfrm>
          <a:prstGeom prst="rect">
            <a:avLst/>
          </a:prstGeom>
          <a:solidFill>
            <a:schemeClr val="bg1"/>
          </a:solidFill>
        </p:spPr>
        <p:txBody>
          <a:bodyPr lIns="228600" tIns="228600" rIns="228600" bIns="228600" anchor="ctr" anchorCtr="1"/>
          <a:lstStyle>
            <a:lvl1pPr>
              <a:defRPr>
                <a:latin typeface="Verdana" charset="0"/>
              </a:defRPr>
            </a:lvl1pPr>
            <a:lvl2pPr>
              <a:defRPr>
                <a:latin typeface="Verdana" charset="0"/>
              </a:defRPr>
            </a:lvl2pPr>
            <a:lvl3pPr>
              <a:defRPr>
                <a:latin typeface="Verdana" charset="0"/>
              </a:defRPr>
            </a:lvl3pPr>
            <a:lvl4pPr>
              <a:defRPr>
                <a:latin typeface="Verdana" charset="0"/>
              </a:defRPr>
            </a:lvl4pPr>
            <a:lvl5pPr>
              <a:defRPr>
                <a:latin typeface="Verdana"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3"/>
          <p:cNvSpPr>
            <a:spLocks noGrp="1"/>
          </p:cNvSpPr>
          <p:nvPr userDrawn="1">
            <p:ph sz="quarter" idx="24"/>
          </p:nvPr>
        </p:nvSpPr>
        <p:spPr>
          <a:xfrm>
            <a:off x="15924847" y="3657601"/>
            <a:ext cx="4572000" cy="4572000"/>
          </a:xfrm>
          <a:prstGeom prst="rect">
            <a:avLst/>
          </a:prstGeom>
          <a:solidFill>
            <a:schemeClr val="bg1"/>
          </a:solidFill>
        </p:spPr>
        <p:txBody>
          <a:bodyPr lIns="228600" tIns="228600" rIns="228600" bIns="228600" anchor="ctr" anchorCtr="1"/>
          <a:lstStyle>
            <a:lvl1pPr>
              <a:defRPr>
                <a:latin typeface="Verdana" charset="0"/>
              </a:defRPr>
            </a:lvl1pPr>
            <a:lvl2pPr>
              <a:defRPr>
                <a:latin typeface="Verdana" charset="0"/>
              </a:defRPr>
            </a:lvl2pPr>
            <a:lvl3pPr>
              <a:defRPr>
                <a:latin typeface="Verdana" charset="0"/>
              </a:defRPr>
            </a:lvl3pPr>
            <a:lvl4pPr>
              <a:defRPr>
                <a:latin typeface="Verdana" charset="0"/>
              </a:defRPr>
            </a:lvl4pPr>
            <a:lvl5pPr>
              <a:defRPr>
                <a:latin typeface="Verdana"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latin typeface="Verdana" charset="0"/>
              </a:rPr>
              <a:pPr/>
              <a:t>‹#›</a:t>
            </a:fld>
            <a:endParaRPr lang="en-US" sz="2400" dirty="0">
              <a:latin typeface="Verdana" charset="0"/>
            </a:endParaRPr>
          </a:p>
        </p:txBody>
      </p:sp>
      <p:sp>
        <p:nvSpPr>
          <p:cNvPr id="16" name="Footer Placeholder 2"/>
          <p:cNvSpPr>
            <a:spLocks noGrp="1"/>
          </p:cNvSpPr>
          <p:nvPr>
            <p:ph type="ftr" sz="quarter" idx="3"/>
          </p:nvPr>
        </p:nvSpPr>
        <p:spPr>
          <a:xfrm>
            <a:off x="8078787" y="12801600"/>
            <a:ext cx="8229600" cy="685800"/>
          </a:xfrm>
          <a:prstGeom prst="rect">
            <a:avLst/>
          </a:prstGeom>
        </p:spPr>
        <p:txBody>
          <a:bodyPr vert="horz" lIns="91440" tIns="45720" rIns="91440" bIns="45720" rtlCol="0" anchor="ctr" anchorCtr="1"/>
          <a:lstStyle>
            <a:lvl1pPr algn="l">
              <a:defRPr sz="2400">
                <a:solidFill>
                  <a:schemeClr val="accent3"/>
                </a:solidFill>
                <a:latin typeface="Verdana" charset="0"/>
              </a:defRPr>
            </a:lvl1pPr>
          </a:lstStyle>
          <a:p>
            <a:r>
              <a:rPr lang="en-US" dirty="0"/>
              <a:t>© 2017 Rancher Labs, Inc.</a:t>
            </a: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125108158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 Col">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6" name="Picture Placeholder 4"/>
          <p:cNvSpPr>
            <a:spLocks noGrp="1" noChangeAspect="1"/>
          </p:cNvSpPr>
          <p:nvPr>
            <p:ph type="pic" sz="quarter" idx="10"/>
          </p:nvPr>
        </p:nvSpPr>
        <p:spPr>
          <a:xfrm>
            <a:off x="915988" y="914400"/>
            <a:ext cx="4572000" cy="4572000"/>
          </a:xfrm>
          <a:prstGeom prst="rect">
            <a:avLst/>
          </a:prstGeom>
          <a:solidFill>
            <a:schemeClr val="bg1"/>
          </a:solidFill>
        </p:spPr>
        <p:txBody>
          <a:bodyPr anchor="ctr" anchorCtr="0"/>
          <a:lstStyle>
            <a:lvl1pPr marL="0" indent="0">
              <a:buFontTx/>
              <a:buNone/>
              <a:defRPr>
                <a:solidFill>
                  <a:schemeClr val="bg2"/>
                </a:solidFill>
                <a:latin typeface="Verdana" charset="0"/>
              </a:defRPr>
            </a:lvl1pPr>
          </a:lstStyle>
          <a:p>
            <a:r>
              <a:rPr lang="en-US"/>
              <a:t>Click icon to add picture</a:t>
            </a:r>
            <a:endParaRPr lang="en-US" dirty="0"/>
          </a:p>
        </p:txBody>
      </p:sp>
      <p:sp>
        <p:nvSpPr>
          <p:cNvPr id="7" name="Text Placeholder 20"/>
          <p:cNvSpPr>
            <a:spLocks noGrp="1"/>
          </p:cNvSpPr>
          <p:nvPr>
            <p:ph type="body" sz="quarter" idx="14" hasCustomPrompt="1"/>
          </p:nvPr>
        </p:nvSpPr>
        <p:spPr>
          <a:xfrm>
            <a:off x="915988" y="7772400"/>
            <a:ext cx="4572000" cy="45720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2400" baseline="0">
                <a:solidFill>
                  <a:schemeClr val="tx1"/>
                </a:solidFill>
                <a:latin typeface="Verdana"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Here is a subhead.</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cxnSp>
        <p:nvCxnSpPr>
          <p:cNvPr id="11" name="Straight Connector 10"/>
          <p:cNvCxnSpPr/>
          <p:nvPr userDrawn="1"/>
        </p:nvCxnSpPr>
        <p:spPr>
          <a:xfrm>
            <a:off x="9159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sp>
        <p:nvSpPr>
          <p:cNvPr id="27" name="Picture Placeholder 4"/>
          <p:cNvSpPr>
            <a:spLocks noGrp="1" noChangeAspect="1"/>
          </p:cNvSpPr>
          <p:nvPr>
            <p:ph type="pic" sz="quarter" idx="15"/>
          </p:nvPr>
        </p:nvSpPr>
        <p:spPr>
          <a:xfrm>
            <a:off x="6910388" y="914400"/>
            <a:ext cx="4572000" cy="4572000"/>
          </a:xfrm>
          <a:prstGeom prst="rect">
            <a:avLst/>
          </a:prstGeom>
          <a:solidFill>
            <a:schemeClr val="bg1"/>
          </a:solidFill>
        </p:spPr>
        <p:txBody>
          <a:bodyPr anchor="ctr" anchorCtr="0"/>
          <a:lstStyle>
            <a:lvl1pPr marL="0" indent="0">
              <a:buFontTx/>
              <a:buNone/>
              <a:defRPr>
                <a:solidFill>
                  <a:schemeClr val="bg2"/>
                </a:solidFill>
                <a:latin typeface="Verdana" charset="0"/>
              </a:defRPr>
            </a:lvl1pPr>
          </a:lstStyle>
          <a:p>
            <a:r>
              <a:rPr lang="en-US"/>
              <a:t>Click icon to add picture</a:t>
            </a:r>
            <a:endParaRPr lang="en-US" dirty="0"/>
          </a:p>
        </p:txBody>
      </p:sp>
      <p:cxnSp>
        <p:nvCxnSpPr>
          <p:cNvPr id="29" name="Straight Connector 28"/>
          <p:cNvCxnSpPr/>
          <p:nvPr userDrawn="1"/>
        </p:nvCxnSpPr>
        <p:spPr>
          <a:xfrm>
            <a:off x="69103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sp>
        <p:nvSpPr>
          <p:cNvPr id="30" name="Picture Placeholder 4"/>
          <p:cNvSpPr>
            <a:spLocks noGrp="1" noChangeAspect="1"/>
          </p:cNvSpPr>
          <p:nvPr>
            <p:ph type="pic" sz="quarter" idx="17"/>
          </p:nvPr>
        </p:nvSpPr>
        <p:spPr>
          <a:xfrm>
            <a:off x="12904788" y="914400"/>
            <a:ext cx="4572000" cy="4572000"/>
          </a:xfrm>
          <a:prstGeom prst="rect">
            <a:avLst/>
          </a:prstGeom>
          <a:solidFill>
            <a:schemeClr val="bg1"/>
          </a:solidFill>
        </p:spPr>
        <p:txBody>
          <a:bodyPr anchor="ctr" anchorCtr="0"/>
          <a:lstStyle>
            <a:lvl1pPr marL="0" indent="0">
              <a:buFontTx/>
              <a:buNone/>
              <a:defRPr>
                <a:solidFill>
                  <a:schemeClr val="bg2"/>
                </a:solidFill>
                <a:latin typeface="Verdana" charset="0"/>
              </a:defRPr>
            </a:lvl1pPr>
          </a:lstStyle>
          <a:p>
            <a:r>
              <a:rPr lang="en-US"/>
              <a:t>Click icon to add picture</a:t>
            </a:r>
            <a:endParaRPr lang="en-US" dirty="0"/>
          </a:p>
        </p:txBody>
      </p:sp>
      <p:cxnSp>
        <p:nvCxnSpPr>
          <p:cNvPr id="32" name="Straight Connector 31"/>
          <p:cNvCxnSpPr/>
          <p:nvPr userDrawn="1"/>
        </p:nvCxnSpPr>
        <p:spPr>
          <a:xfrm>
            <a:off x="129047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sp>
        <p:nvSpPr>
          <p:cNvPr id="33" name="Picture Placeholder 4"/>
          <p:cNvSpPr>
            <a:spLocks noGrp="1" noChangeAspect="1"/>
          </p:cNvSpPr>
          <p:nvPr>
            <p:ph type="pic" sz="quarter" idx="19"/>
          </p:nvPr>
        </p:nvSpPr>
        <p:spPr>
          <a:xfrm>
            <a:off x="18899188" y="914400"/>
            <a:ext cx="4572000" cy="4572000"/>
          </a:xfrm>
          <a:prstGeom prst="rect">
            <a:avLst/>
          </a:prstGeom>
          <a:solidFill>
            <a:schemeClr val="bg1"/>
          </a:solidFill>
        </p:spPr>
        <p:txBody>
          <a:bodyPr anchor="ctr" anchorCtr="0"/>
          <a:lstStyle>
            <a:lvl1pPr marL="0" indent="0">
              <a:buFontTx/>
              <a:buNone/>
              <a:defRPr>
                <a:solidFill>
                  <a:schemeClr val="bg2"/>
                </a:solidFill>
                <a:latin typeface="Verdana" charset="0"/>
              </a:defRPr>
            </a:lvl1pPr>
          </a:lstStyle>
          <a:p>
            <a:r>
              <a:rPr lang="en-US"/>
              <a:t>Click icon to add picture</a:t>
            </a:r>
            <a:endParaRPr lang="en-US" dirty="0"/>
          </a:p>
        </p:txBody>
      </p:sp>
      <p:cxnSp>
        <p:nvCxnSpPr>
          <p:cNvPr id="35" name="Straight Connector 34"/>
          <p:cNvCxnSpPr/>
          <p:nvPr userDrawn="1"/>
        </p:nvCxnSpPr>
        <p:spPr>
          <a:xfrm>
            <a:off x="188991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sp>
        <p:nvSpPr>
          <p:cNvPr id="36" name="Text Placeholder 20"/>
          <p:cNvSpPr>
            <a:spLocks noGrp="1"/>
          </p:cNvSpPr>
          <p:nvPr>
            <p:ph type="body" sz="quarter" idx="20" hasCustomPrompt="1"/>
          </p:nvPr>
        </p:nvSpPr>
        <p:spPr>
          <a:xfrm>
            <a:off x="6910388" y="7772400"/>
            <a:ext cx="4572000" cy="45720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2400" baseline="0">
                <a:solidFill>
                  <a:schemeClr val="tx1"/>
                </a:solidFill>
                <a:latin typeface="Verdana"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Here is a subhead.</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7" name="Text Placeholder 20"/>
          <p:cNvSpPr>
            <a:spLocks noGrp="1"/>
          </p:cNvSpPr>
          <p:nvPr>
            <p:ph type="body" sz="quarter" idx="21" hasCustomPrompt="1"/>
          </p:nvPr>
        </p:nvSpPr>
        <p:spPr>
          <a:xfrm>
            <a:off x="12904788" y="7772400"/>
            <a:ext cx="4572000" cy="45720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2400" baseline="0">
                <a:solidFill>
                  <a:schemeClr val="tx1"/>
                </a:solidFill>
                <a:latin typeface="Verdana"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Here is a subhead.</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8" name="Text Placeholder 20"/>
          <p:cNvSpPr>
            <a:spLocks noGrp="1"/>
          </p:cNvSpPr>
          <p:nvPr>
            <p:ph type="body" sz="quarter" idx="22" hasCustomPrompt="1"/>
          </p:nvPr>
        </p:nvSpPr>
        <p:spPr>
          <a:xfrm>
            <a:off x="18899188" y="7772400"/>
            <a:ext cx="4572000" cy="45720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2400" baseline="0">
                <a:solidFill>
                  <a:schemeClr val="tx1"/>
                </a:solidFill>
                <a:latin typeface="Verdana"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Here is a subhead.</a:t>
            </a:r>
          </a:p>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18"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latin typeface="Verdana" charset="0"/>
              </a:rPr>
              <a:pPr/>
              <a:t>‹#›</a:t>
            </a:fld>
            <a:endParaRPr lang="en-US" sz="2400" dirty="0">
              <a:latin typeface="Verdana" charset="0"/>
            </a:endParaRPr>
          </a:p>
        </p:txBody>
      </p:sp>
      <p:sp>
        <p:nvSpPr>
          <p:cNvPr id="19"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3"/>
                </a:solidFill>
                <a:latin typeface="Verdana" charset="0"/>
              </a:defRPr>
            </a:lvl1pPr>
          </a:lstStyle>
          <a:p>
            <a:r>
              <a:rPr lang="en-US" dirty="0"/>
              <a:t>© 2017 Rancher Labs, Inc.</a:t>
            </a: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21658066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4 Col">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7" name="Text Placeholder 20"/>
          <p:cNvSpPr>
            <a:spLocks noGrp="1"/>
          </p:cNvSpPr>
          <p:nvPr>
            <p:ph type="body" sz="quarter" idx="14" hasCustomPrompt="1"/>
          </p:nvPr>
        </p:nvSpPr>
        <p:spPr>
          <a:xfrm>
            <a:off x="915988" y="7518400"/>
            <a:ext cx="4572000" cy="27432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3200" baseline="0">
                <a:solidFill>
                  <a:schemeClr val="tx1"/>
                </a:solidFill>
                <a:latin typeface="Verdana"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grpSp>
        <p:nvGrpSpPr>
          <p:cNvPr id="2" name="Group 1"/>
          <p:cNvGrpSpPr/>
          <p:nvPr userDrawn="1"/>
        </p:nvGrpSpPr>
        <p:grpSpPr>
          <a:xfrm>
            <a:off x="915987" y="6858000"/>
            <a:ext cx="22555200" cy="0"/>
            <a:chOff x="915988" y="6858000"/>
            <a:chExt cx="22555200" cy="0"/>
          </a:xfrm>
        </p:grpSpPr>
        <p:cxnSp>
          <p:nvCxnSpPr>
            <p:cNvPr id="11" name="Straight Connector 10"/>
            <p:cNvCxnSpPr/>
            <p:nvPr userDrawn="1"/>
          </p:nvCxnSpPr>
          <p:spPr>
            <a:xfrm>
              <a:off x="9159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69103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29047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188991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grpSp>
      <p:sp>
        <p:nvSpPr>
          <p:cNvPr id="36" name="Text Placeholder 20"/>
          <p:cNvSpPr>
            <a:spLocks noGrp="1"/>
          </p:cNvSpPr>
          <p:nvPr>
            <p:ph type="body" sz="quarter" idx="20" hasCustomPrompt="1"/>
          </p:nvPr>
        </p:nvSpPr>
        <p:spPr>
          <a:xfrm>
            <a:off x="6910388" y="7518400"/>
            <a:ext cx="4572000" cy="27432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3200" baseline="0">
                <a:solidFill>
                  <a:schemeClr val="tx1"/>
                </a:solidFill>
                <a:latin typeface="Verdana"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7" name="Text Placeholder 20"/>
          <p:cNvSpPr>
            <a:spLocks noGrp="1"/>
          </p:cNvSpPr>
          <p:nvPr>
            <p:ph type="body" sz="quarter" idx="21" hasCustomPrompt="1"/>
          </p:nvPr>
        </p:nvSpPr>
        <p:spPr>
          <a:xfrm>
            <a:off x="12904788" y="7518400"/>
            <a:ext cx="4572000" cy="27432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3200" baseline="0">
                <a:solidFill>
                  <a:schemeClr val="tx1"/>
                </a:solidFill>
                <a:latin typeface="Verdana"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8" name="Text Placeholder 20"/>
          <p:cNvSpPr>
            <a:spLocks noGrp="1"/>
          </p:cNvSpPr>
          <p:nvPr>
            <p:ph type="body" sz="quarter" idx="22" hasCustomPrompt="1"/>
          </p:nvPr>
        </p:nvSpPr>
        <p:spPr>
          <a:xfrm>
            <a:off x="18899188" y="7518400"/>
            <a:ext cx="4572000" cy="27432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3200" baseline="0">
                <a:solidFill>
                  <a:schemeClr val="tx1"/>
                </a:solidFill>
                <a:latin typeface="Verdana"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 name="Content Placeholder 2"/>
          <p:cNvSpPr>
            <a:spLocks noGrp="1"/>
          </p:cNvSpPr>
          <p:nvPr>
            <p:ph sz="quarter" idx="23"/>
          </p:nvPr>
        </p:nvSpPr>
        <p:spPr>
          <a:xfrm>
            <a:off x="915988" y="1625600"/>
            <a:ext cx="4572000" cy="4572000"/>
          </a:xfrm>
          <a:prstGeom prst="ellipse">
            <a:avLst/>
          </a:prstGeom>
          <a:solidFill>
            <a:schemeClr val="accent1"/>
          </a:solidFill>
          <a:effectLst/>
        </p:spPr>
        <p:txBody>
          <a:bodyPr anchor="ctr" anchorCtr="1"/>
          <a:lstStyle>
            <a:lvl1pPr>
              <a:defRPr>
                <a:latin typeface="Verdana" charset="0"/>
              </a:defRPr>
            </a:lvl1pPr>
            <a:lvl2pPr>
              <a:defRPr>
                <a:latin typeface="Verdana" charset="0"/>
              </a:defRPr>
            </a:lvl2pPr>
            <a:lvl3pPr>
              <a:defRPr>
                <a:latin typeface="Verdana" charset="0"/>
              </a:defRPr>
            </a:lvl3pPr>
            <a:lvl4pPr>
              <a:defRPr>
                <a:latin typeface="Verdana" charset="0"/>
              </a:defRPr>
            </a:lvl4pPr>
            <a:lvl5pPr>
              <a:defRPr>
                <a:latin typeface="Verdana"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quarter" idx="24"/>
          </p:nvPr>
        </p:nvSpPr>
        <p:spPr>
          <a:xfrm>
            <a:off x="6910388" y="1625600"/>
            <a:ext cx="4572000" cy="4572000"/>
          </a:xfrm>
          <a:prstGeom prst="ellipse">
            <a:avLst/>
          </a:prstGeom>
          <a:solidFill>
            <a:schemeClr val="accent1"/>
          </a:solidFill>
          <a:effectLst/>
        </p:spPr>
        <p:txBody>
          <a:bodyPr anchor="ctr" anchorCtr="1"/>
          <a:lstStyle>
            <a:lvl1pPr>
              <a:defRPr>
                <a:latin typeface="Verdana" charset="0"/>
              </a:defRPr>
            </a:lvl1pPr>
            <a:lvl2pPr>
              <a:defRPr>
                <a:latin typeface="Verdana" charset="0"/>
              </a:defRPr>
            </a:lvl2pPr>
            <a:lvl3pPr>
              <a:defRPr>
                <a:latin typeface="Verdana" charset="0"/>
              </a:defRPr>
            </a:lvl3pPr>
            <a:lvl4pPr>
              <a:defRPr>
                <a:latin typeface="Verdana" charset="0"/>
              </a:defRPr>
            </a:lvl4pPr>
            <a:lvl5pPr>
              <a:defRPr>
                <a:latin typeface="Verdana"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quarter" idx="25"/>
          </p:nvPr>
        </p:nvSpPr>
        <p:spPr>
          <a:xfrm>
            <a:off x="12904788" y="1625600"/>
            <a:ext cx="4572000" cy="4572000"/>
          </a:xfrm>
          <a:prstGeom prst="ellipse">
            <a:avLst/>
          </a:prstGeom>
          <a:solidFill>
            <a:schemeClr val="accent1"/>
          </a:solidFill>
          <a:effectLst/>
        </p:spPr>
        <p:txBody>
          <a:bodyPr anchor="ctr" anchorCtr="1"/>
          <a:lstStyle>
            <a:lvl1pPr>
              <a:defRPr>
                <a:latin typeface="Verdana" charset="0"/>
              </a:defRPr>
            </a:lvl1pPr>
            <a:lvl2pPr>
              <a:defRPr>
                <a:latin typeface="Verdana" charset="0"/>
              </a:defRPr>
            </a:lvl2pPr>
            <a:lvl3pPr>
              <a:defRPr>
                <a:latin typeface="Verdana" charset="0"/>
              </a:defRPr>
            </a:lvl3pPr>
            <a:lvl4pPr>
              <a:defRPr>
                <a:latin typeface="Verdana" charset="0"/>
              </a:defRPr>
            </a:lvl4pPr>
            <a:lvl5pPr>
              <a:defRPr>
                <a:latin typeface="Verdana"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sz="quarter" idx="26"/>
          </p:nvPr>
        </p:nvSpPr>
        <p:spPr>
          <a:xfrm>
            <a:off x="18899188" y="1625600"/>
            <a:ext cx="4572000" cy="4572000"/>
          </a:xfrm>
          <a:prstGeom prst="ellipse">
            <a:avLst/>
          </a:prstGeom>
          <a:solidFill>
            <a:schemeClr val="accent1"/>
          </a:solidFill>
          <a:effectLst/>
        </p:spPr>
        <p:txBody>
          <a:bodyPr anchor="ctr" anchorCtr="1"/>
          <a:lstStyle>
            <a:lvl1pPr>
              <a:defRPr>
                <a:latin typeface="Verdana" charset="0"/>
              </a:defRPr>
            </a:lvl1pPr>
            <a:lvl2pPr>
              <a:defRPr>
                <a:latin typeface="Verdana" charset="0"/>
              </a:defRPr>
            </a:lvl2pPr>
            <a:lvl3pPr>
              <a:defRPr>
                <a:latin typeface="Verdana" charset="0"/>
              </a:defRPr>
            </a:lvl3pPr>
            <a:lvl4pPr>
              <a:defRPr>
                <a:latin typeface="Verdana" charset="0"/>
              </a:defRPr>
            </a:lvl4pPr>
            <a:lvl5pPr>
              <a:defRPr>
                <a:latin typeface="Verdana"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latin typeface="Verdana" charset="0"/>
              </a:rPr>
              <a:pPr/>
              <a:t>‹#›</a:t>
            </a:fld>
            <a:endParaRPr lang="en-US" sz="2400" dirty="0">
              <a:latin typeface="Verdana" charset="0"/>
            </a:endParaRPr>
          </a:p>
        </p:txBody>
      </p:sp>
      <p:sp>
        <p:nvSpPr>
          <p:cNvPr id="23"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3"/>
                </a:solidFill>
                <a:latin typeface="Verdana" charset="0"/>
              </a:defRPr>
            </a:lvl1pPr>
          </a:lstStyle>
          <a:p>
            <a:r>
              <a:rPr lang="en-US" dirty="0"/>
              <a:t>© 2017 Rancher Labs, Inc.</a:t>
            </a: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157993083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4 Col w titl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7" name="Text Placeholder 20"/>
          <p:cNvSpPr>
            <a:spLocks noGrp="1"/>
          </p:cNvSpPr>
          <p:nvPr>
            <p:ph type="body" sz="quarter" idx="14" hasCustomPrompt="1"/>
          </p:nvPr>
        </p:nvSpPr>
        <p:spPr>
          <a:xfrm>
            <a:off x="915988" y="9020628"/>
            <a:ext cx="4572000" cy="27432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3200" baseline="0">
                <a:solidFill>
                  <a:schemeClr val="tx1"/>
                </a:solidFill>
                <a:latin typeface="Verdana"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grpSp>
        <p:nvGrpSpPr>
          <p:cNvPr id="2" name="Group 1"/>
          <p:cNvGrpSpPr/>
          <p:nvPr userDrawn="1"/>
        </p:nvGrpSpPr>
        <p:grpSpPr>
          <a:xfrm>
            <a:off x="915987" y="8360228"/>
            <a:ext cx="22555200" cy="0"/>
            <a:chOff x="915988" y="6858000"/>
            <a:chExt cx="22555200" cy="0"/>
          </a:xfrm>
        </p:grpSpPr>
        <p:cxnSp>
          <p:nvCxnSpPr>
            <p:cNvPr id="11" name="Straight Connector 10"/>
            <p:cNvCxnSpPr/>
            <p:nvPr userDrawn="1"/>
          </p:nvCxnSpPr>
          <p:spPr>
            <a:xfrm>
              <a:off x="9159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69103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129047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18899188" y="6858000"/>
              <a:ext cx="4572000" cy="0"/>
            </a:xfrm>
            <a:prstGeom prst="line">
              <a:avLst/>
            </a:prstGeom>
            <a:ln w="38100">
              <a:solidFill>
                <a:srgbClr val="78C9CF"/>
              </a:solidFill>
            </a:ln>
          </p:spPr>
          <p:style>
            <a:lnRef idx="1">
              <a:schemeClr val="accent1"/>
            </a:lnRef>
            <a:fillRef idx="0">
              <a:schemeClr val="accent1"/>
            </a:fillRef>
            <a:effectRef idx="0">
              <a:schemeClr val="accent1"/>
            </a:effectRef>
            <a:fontRef idx="minor">
              <a:schemeClr val="tx1"/>
            </a:fontRef>
          </p:style>
        </p:cxnSp>
      </p:grpSp>
      <p:sp>
        <p:nvSpPr>
          <p:cNvPr id="36" name="Text Placeholder 20"/>
          <p:cNvSpPr>
            <a:spLocks noGrp="1"/>
          </p:cNvSpPr>
          <p:nvPr>
            <p:ph type="body" sz="quarter" idx="20" hasCustomPrompt="1"/>
          </p:nvPr>
        </p:nvSpPr>
        <p:spPr>
          <a:xfrm>
            <a:off x="6910388" y="9020628"/>
            <a:ext cx="4572000" cy="27432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3200" baseline="0">
                <a:solidFill>
                  <a:schemeClr val="tx1"/>
                </a:solidFill>
                <a:latin typeface="Verdana"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7" name="Text Placeholder 20"/>
          <p:cNvSpPr>
            <a:spLocks noGrp="1"/>
          </p:cNvSpPr>
          <p:nvPr>
            <p:ph type="body" sz="quarter" idx="21" hasCustomPrompt="1"/>
          </p:nvPr>
        </p:nvSpPr>
        <p:spPr>
          <a:xfrm>
            <a:off x="12904788" y="9020628"/>
            <a:ext cx="4572000" cy="27432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3200" baseline="0">
                <a:solidFill>
                  <a:schemeClr val="tx1"/>
                </a:solidFill>
                <a:latin typeface="Verdana"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8" name="Text Placeholder 20"/>
          <p:cNvSpPr>
            <a:spLocks noGrp="1"/>
          </p:cNvSpPr>
          <p:nvPr>
            <p:ph type="body" sz="quarter" idx="22" hasCustomPrompt="1"/>
          </p:nvPr>
        </p:nvSpPr>
        <p:spPr>
          <a:xfrm>
            <a:off x="18899188" y="9020628"/>
            <a:ext cx="4572000" cy="2743200"/>
          </a:xfrm>
          <a:prstGeom prst="rect">
            <a:avLst/>
          </a:prstGeom>
          <a:solidFill>
            <a:srgbClr val="FFFFFF">
              <a:alpha val="15000"/>
            </a:srgbClr>
          </a:solidFill>
        </p:spPr>
        <p:txBody>
          <a:bodyPr wrap="square"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sz="3200" baseline="0">
                <a:solidFill>
                  <a:schemeClr val="tx1"/>
                </a:solidFill>
                <a:latin typeface="Verdana" charset="0"/>
              </a:defRPr>
            </a:lvl1pPr>
            <a:lvl2pPr marL="457200" indent="0">
              <a:buFontTx/>
              <a:buNone/>
              <a:defRPr sz="1500" baseline="0">
                <a:solidFill>
                  <a:srgbClr val="FFFFFF"/>
                </a:solidFill>
              </a:defRPr>
            </a:lvl2pPr>
            <a:lvl3pPr marL="914400" indent="0">
              <a:buFontTx/>
              <a:buNone/>
              <a:defRPr sz="1500" baseline="0">
                <a:solidFill>
                  <a:srgbClr val="FFFFFF"/>
                </a:solidFill>
              </a:defRPr>
            </a:lvl3pPr>
            <a:lvl4pPr marL="1371600" indent="0">
              <a:buFontTx/>
              <a:buNone/>
              <a:defRPr sz="1500" baseline="0">
                <a:solidFill>
                  <a:srgbClr val="FFFFFF"/>
                </a:solidFill>
              </a:defRPr>
            </a:lvl4pPr>
            <a:lvl5pPr marL="1828800" indent="0">
              <a:buFontTx/>
              <a:buNone/>
              <a:defRPr sz="1500" baseline="0">
                <a:solidFill>
                  <a:srgbClr val="FFFFFF"/>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Click to edit Master text styles. This is a placeholder paragraph that shows how big this text box can be. Click to edit.</a:t>
            </a:r>
          </a:p>
        </p:txBody>
      </p:sp>
      <p:sp>
        <p:nvSpPr>
          <p:cNvPr id="3" name="Content Placeholder 2"/>
          <p:cNvSpPr>
            <a:spLocks noGrp="1"/>
          </p:cNvSpPr>
          <p:nvPr>
            <p:ph sz="quarter" idx="23"/>
          </p:nvPr>
        </p:nvSpPr>
        <p:spPr>
          <a:xfrm>
            <a:off x="915988" y="3127828"/>
            <a:ext cx="4572000" cy="4572000"/>
          </a:xfrm>
          <a:prstGeom prst="ellipse">
            <a:avLst/>
          </a:prstGeom>
          <a:solidFill>
            <a:schemeClr val="accent1"/>
          </a:solidFill>
          <a:effectLst/>
        </p:spPr>
        <p:txBody>
          <a:bodyPr anchor="ctr" anchorCtr="1"/>
          <a:lstStyle>
            <a:lvl1pPr>
              <a:defRPr>
                <a:latin typeface="Verdana" charset="0"/>
              </a:defRPr>
            </a:lvl1pPr>
            <a:lvl2pPr>
              <a:defRPr>
                <a:latin typeface="Verdana" charset="0"/>
              </a:defRPr>
            </a:lvl2pPr>
            <a:lvl3pPr>
              <a:defRPr>
                <a:latin typeface="Verdana" charset="0"/>
              </a:defRPr>
            </a:lvl3pPr>
            <a:lvl4pPr>
              <a:defRPr>
                <a:latin typeface="Verdana" charset="0"/>
              </a:defRPr>
            </a:lvl4pPr>
            <a:lvl5pPr>
              <a:defRPr>
                <a:latin typeface="Verdana"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quarter" idx="24"/>
          </p:nvPr>
        </p:nvSpPr>
        <p:spPr>
          <a:xfrm>
            <a:off x="6910388" y="3127828"/>
            <a:ext cx="4572000" cy="4572000"/>
          </a:xfrm>
          <a:prstGeom prst="ellipse">
            <a:avLst/>
          </a:prstGeom>
          <a:solidFill>
            <a:schemeClr val="accent1"/>
          </a:solidFill>
          <a:effectLst/>
        </p:spPr>
        <p:txBody>
          <a:bodyPr anchor="ctr" anchorCtr="1"/>
          <a:lstStyle>
            <a:lvl1pPr>
              <a:defRPr>
                <a:latin typeface="Verdana" charset="0"/>
              </a:defRPr>
            </a:lvl1pPr>
            <a:lvl2pPr>
              <a:defRPr>
                <a:latin typeface="Verdana" charset="0"/>
              </a:defRPr>
            </a:lvl2pPr>
            <a:lvl3pPr>
              <a:defRPr>
                <a:latin typeface="Verdana" charset="0"/>
              </a:defRPr>
            </a:lvl3pPr>
            <a:lvl4pPr>
              <a:defRPr>
                <a:latin typeface="Verdana" charset="0"/>
              </a:defRPr>
            </a:lvl4pPr>
            <a:lvl5pPr>
              <a:defRPr>
                <a:latin typeface="Verdana"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quarter" idx="25"/>
          </p:nvPr>
        </p:nvSpPr>
        <p:spPr>
          <a:xfrm>
            <a:off x="12904788" y="3127828"/>
            <a:ext cx="4572000" cy="4572000"/>
          </a:xfrm>
          <a:prstGeom prst="ellipse">
            <a:avLst/>
          </a:prstGeom>
          <a:solidFill>
            <a:schemeClr val="accent1"/>
          </a:solidFill>
          <a:effectLst/>
        </p:spPr>
        <p:txBody>
          <a:bodyPr anchor="ctr" anchorCtr="1"/>
          <a:lstStyle>
            <a:lvl1pPr>
              <a:defRPr>
                <a:latin typeface="Verdana" charset="0"/>
              </a:defRPr>
            </a:lvl1pPr>
            <a:lvl2pPr>
              <a:defRPr>
                <a:latin typeface="Verdana" charset="0"/>
              </a:defRPr>
            </a:lvl2pPr>
            <a:lvl3pPr>
              <a:defRPr>
                <a:latin typeface="Verdana" charset="0"/>
              </a:defRPr>
            </a:lvl3pPr>
            <a:lvl4pPr>
              <a:defRPr>
                <a:latin typeface="Verdana" charset="0"/>
              </a:defRPr>
            </a:lvl4pPr>
            <a:lvl5pPr>
              <a:defRPr>
                <a:latin typeface="Verdana"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2"/>
          <p:cNvSpPr>
            <a:spLocks noGrp="1"/>
          </p:cNvSpPr>
          <p:nvPr>
            <p:ph sz="quarter" idx="26"/>
          </p:nvPr>
        </p:nvSpPr>
        <p:spPr>
          <a:xfrm>
            <a:off x="18899188" y="3127828"/>
            <a:ext cx="4572000" cy="4572000"/>
          </a:xfrm>
          <a:prstGeom prst="ellipse">
            <a:avLst/>
          </a:prstGeom>
          <a:solidFill>
            <a:schemeClr val="accent1"/>
          </a:solidFill>
          <a:effectLst/>
        </p:spPr>
        <p:txBody>
          <a:bodyPr anchor="ctr" anchorCtr="1"/>
          <a:lstStyle>
            <a:lvl1pPr>
              <a:defRPr>
                <a:latin typeface="Verdana" charset="0"/>
              </a:defRPr>
            </a:lvl1pPr>
            <a:lvl2pPr>
              <a:defRPr>
                <a:latin typeface="Verdana" charset="0"/>
              </a:defRPr>
            </a:lvl2pPr>
            <a:lvl3pPr>
              <a:defRPr>
                <a:latin typeface="Verdana" charset="0"/>
              </a:defRPr>
            </a:lvl3pPr>
            <a:lvl4pPr>
              <a:defRPr>
                <a:latin typeface="Verdana" charset="0"/>
              </a:defRPr>
            </a:lvl4pPr>
            <a:lvl5pPr>
              <a:defRPr>
                <a:latin typeface="Verdana"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itle 13"/>
          <p:cNvSpPr>
            <a:spLocks noGrp="1"/>
          </p:cNvSpPr>
          <p:nvPr>
            <p:ph type="title"/>
          </p:nvPr>
        </p:nvSpPr>
        <p:spPr>
          <a:xfrm>
            <a:off x="914401" y="33297"/>
            <a:ext cx="22556787" cy="2973847"/>
          </a:xfrm>
          <a:prstGeom prst="rect">
            <a:avLst/>
          </a:prstGeom>
          <a:noFill/>
          <a:ln>
            <a:noFill/>
          </a:ln>
        </p:spPr>
        <p:txBody>
          <a:bodyPr lIns="914400" tIns="0" rIns="914400" bIns="0" anchor="ctr" anchorCtr="1"/>
          <a:lstStyle>
            <a:lvl1pPr algn="ctr">
              <a:defRPr sz="7200" b="0" i="0">
                <a:solidFill>
                  <a:schemeClr val="tx2"/>
                </a:solidFill>
                <a:latin typeface="Verdana" charset="0"/>
                <a:ea typeface="Verdana" charset="0"/>
                <a:cs typeface="Verdana" charset="0"/>
              </a:defRPr>
            </a:lvl1pPr>
          </a:lstStyle>
          <a:p>
            <a:r>
              <a:rPr lang="en-US"/>
              <a:t>Click to edit Master title style</a:t>
            </a:r>
            <a:endParaRPr lang="en-US" dirty="0"/>
          </a:p>
        </p:txBody>
      </p:sp>
      <p:sp>
        <p:nvSpPr>
          <p:cNvPr id="21"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latin typeface="Verdana" charset="0"/>
              </a:rPr>
              <a:pPr/>
              <a:t>‹#›</a:t>
            </a:fld>
            <a:endParaRPr lang="en-US" sz="2400" dirty="0">
              <a:latin typeface="Verdana" charset="0"/>
            </a:endParaRPr>
          </a:p>
        </p:txBody>
      </p:sp>
      <p:sp>
        <p:nvSpPr>
          <p:cNvPr id="22"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3"/>
                </a:solidFill>
                <a:latin typeface="Verdana" charset="0"/>
              </a:defRPr>
            </a:lvl1pPr>
          </a:lstStyle>
          <a:p>
            <a:r>
              <a:rPr lang="en-US" dirty="0"/>
              <a:t>© 2017 Rancher Labs, Inc.</a:t>
            </a:r>
          </a:p>
        </p:txBody>
      </p:sp>
      <p:pic>
        <p:nvPicPr>
          <p:cNvPr id="23" name="Picture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184506104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backgroun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latin typeface="Verdana" charset="0"/>
              </a:rPr>
              <a:pPr/>
              <a:t>‹#›</a:t>
            </a:fld>
            <a:endParaRPr lang="en-US" sz="2400" dirty="0">
              <a:latin typeface="Verdana" charset="0"/>
            </a:endParaRPr>
          </a:p>
        </p:txBody>
      </p:sp>
      <p:sp>
        <p:nvSpPr>
          <p:cNvPr id="5"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accent3"/>
                </a:solidFill>
                <a:latin typeface="Verdana" charset="0"/>
              </a:defRPr>
            </a:lvl1pPr>
          </a:lstStyle>
          <a:p>
            <a:r>
              <a:rPr lang="en-US" dirty="0"/>
              <a:t>© 2017 Rancher Labs,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1" y="12849225"/>
            <a:ext cx="3104509" cy="457199"/>
          </a:xfrm>
          <a:prstGeom prst="rect">
            <a:avLst/>
          </a:prstGeom>
        </p:spPr>
      </p:pic>
    </p:spTree>
    <p:extLst>
      <p:ext uri="{BB962C8B-B14F-4D97-AF65-F5344CB8AC3E}">
        <p14:creationId xmlns:p14="http://schemas.microsoft.com/office/powerpoint/2010/main" val="152307599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 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6022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ver: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3" y="12115800"/>
            <a:ext cx="6316025" cy="685800"/>
          </a:xfrm>
          <a:prstGeom prst="rect">
            <a:avLst/>
          </a:prstGeom>
        </p:spPr>
      </p:pic>
      <p:sp>
        <p:nvSpPr>
          <p:cNvPr id="10" name="Text Placeholder 2"/>
          <p:cNvSpPr>
            <a:spLocks noGrp="1"/>
          </p:cNvSpPr>
          <p:nvPr>
            <p:ph type="body" sz="quarter" idx="11"/>
          </p:nvPr>
        </p:nvSpPr>
        <p:spPr>
          <a:xfrm>
            <a:off x="19311257" y="12115800"/>
            <a:ext cx="4161518" cy="685800"/>
          </a:xfrm>
          <a:prstGeom prst="rect">
            <a:avLst/>
          </a:prstGeom>
        </p:spPr>
        <p:txBody>
          <a:bodyPr lIns="0" tIns="0" rIns="0" bIns="0" anchor="ctr" anchorCtr="0"/>
          <a:lstStyle>
            <a:lvl1pPr marL="0" indent="0" algn="l">
              <a:buNone/>
              <a:defRPr sz="4000">
                <a:solidFill>
                  <a:srgbClr val="FFFFFF"/>
                </a:solidFill>
                <a:latin typeface="Verdana" charset="0"/>
                <a:ea typeface="Verdana" charset="0"/>
                <a:cs typeface="Verdana" charset="0"/>
              </a:defRPr>
            </a:lvl1pPr>
          </a:lstStyle>
          <a:p>
            <a:pPr lvl="0"/>
            <a:r>
              <a:rPr lang="en-US"/>
              <a:t>Edit Master text styles</a:t>
            </a:r>
          </a:p>
        </p:txBody>
      </p:sp>
      <p:sp>
        <p:nvSpPr>
          <p:cNvPr id="11" name="Text Placeholder 2"/>
          <p:cNvSpPr>
            <a:spLocks noGrp="1"/>
          </p:cNvSpPr>
          <p:nvPr>
            <p:ph type="body" sz="quarter" idx="12"/>
          </p:nvPr>
        </p:nvSpPr>
        <p:spPr>
          <a:xfrm>
            <a:off x="7230430" y="12115800"/>
            <a:ext cx="11430859" cy="685800"/>
          </a:xfrm>
          <a:prstGeom prst="rect">
            <a:avLst/>
          </a:prstGeom>
        </p:spPr>
        <p:txBody>
          <a:bodyPr lIns="914400" tIns="0" rIns="0" bIns="0" anchor="ctr" anchorCtr="0"/>
          <a:lstStyle>
            <a:lvl1pPr marL="0" indent="0" algn="r">
              <a:buNone/>
              <a:defRPr sz="4000">
                <a:solidFill>
                  <a:srgbClr val="FFFFFF"/>
                </a:solidFill>
                <a:latin typeface="Verdana" charset="0"/>
                <a:ea typeface="Verdana" charset="0"/>
                <a:cs typeface="Verdana" charset="0"/>
              </a:defRPr>
            </a:lvl1pPr>
          </a:lstStyle>
          <a:p>
            <a:pPr lvl="0"/>
            <a:r>
              <a:rPr lang="en-US"/>
              <a:t>Edit Master text styles</a:t>
            </a:r>
          </a:p>
        </p:txBody>
      </p:sp>
      <p:sp>
        <p:nvSpPr>
          <p:cNvPr id="12" name="Oval 11"/>
          <p:cNvSpPr/>
          <p:nvPr userDrawn="1"/>
        </p:nvSpPr>
        <p:spPr>
          <a:xfrm>
            <a:off x="18903977" y="12376404"/>
            <a:ext cx="164592" cy="16459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15" name="Footer Placeholder 2"/>
          <p:cNvSpPr>
            <a:spLocks noGrp="1"/>
          </p:cNvSpPr>
          <p:nvPr>
            <p:ph type="ftr" sz="quarter" idx="3"/>
          </p:nvPr>
        </p:nvSpPr>
        <p:spPr>
          <a:xfrm>
            <a:off x="915988" y="12801600"/>
            <a:ext cx="8229600" cy="685800"/>
          </a:xfrm>
          <a:prstGeom prst="rect">
            <a:avLst/>
          </a:prstGeom>
        </p:spPr>
        <p:txBody>
          <a:bodyPr vert="horz" lIns="91440" tIns="45720" rIns="91440" bIns="45720" rtlCol="0" anchor="ctr"/>
          <a:lstStyle>
            <a:lvl1pPr algn="l">
              <a:defRPr sz="1200">
                <a:solidFill>
                  <a:srgbClr val="FFFFFF"/>
                </a:solidFill>
                <a:latin typeface="Verdana" charset="0"/>
              </a:defRPr>
            </a:lvl1pPr>
          </a:lstStyle>
          <a:p>
            <a:r>
              <a:rPr lang="en-US" dirty="0"/>
              <a:t>© 2017 Rancher Labs, Inc.</a:t>
            </a:r>
          </a:p>
        </p:txBody>
      </p:sp>
      <p:sp>
        <p:nvSpPr>
          <p:cNvPr id="9" name="Title 4"/>
          <p:cNvSpPr>
            <a:spLocks noGrp="1"/>
          </p:cNvSpPr>
          <p:nvPr>
            <p:ph type="title"/>
          </p:nvPr>
        </p:nvSpPr>
        <p:spPr>
          <a:xfrm>
            <a:off x="0" y="5159"/>
            <a:ext cx="24387175" cy="2651125"/>
          </a:xfrm>
          <a:prstGeom prst="rect">
            <a:avLst/>
          </a:prstGeom>
        </p:spPr>
        <p:txBody>
          <a:bodyPr lIns="914400" tIns="0" rIns="914400" bIns="0" anchor="ctr" anchorCtr="0"/>
          <a:lstStyle>
            <a:lvl1pPr algn="ctr">
              <a:defRPr sz="7200" b="0" i="0" baseline="0">
                <a:solidFill>
                  <a:schemeClr val="bg1"/>
                </a:solidFill>
                <a:latin typeface="Verdana" charset="0"/>
                <a:ea typeface="Verdana" charset="0"/>
                <a:cs typeface="Verdana" charset="0"/>
              </a:defRPr>
            </a:lvl1pPr>
          </a:lstStyle>
          <a:p>
            <a:r>
              <a:rPr lang="en-US"/>
              <a:t>Click to edit Master title style</a:t>
            </a:r>
            <a:endParaRPr lang="en-US" dirty="0"/>
          </a:p>
        </p:txBody>
      </p:sp>
    </p:spTree>
    <p:extLst>
      <p:ext uri="{BB962C8B-B14F-4D97-AF65-F5344CB8AC3E}">
        <p14:creationId xmlns:p14="http://schemas.microsoft.com/office/powerpoint/2010/main" val="4707591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p:nvPr>
        </p:nvSpPr>
        <p:spPr>
          <a:xfrm>
            <a:off x="1" y="0"/>
            <a:ext cx="24387174" cy="6776575"/>
          </a:xfrm>
          <a:prstGeom prst="rect">
            <a:avLst/>
          </a:prstGeom>
          <a:noFill/>
          <a:ln>
            <a:noFill/>
          </a:ln>
        </p:spPr>
        <p:txBody>
          <a:bodyPr lIns="914400" tIns="914400" rIns="914400" bIns="914400" anchor="b">
            <a:noAutofit/>
          </a:bodyPr>
          <a:lstStyle>
            <a:lvl1pPr algn="ctr">
              <a:defRPr sz="10000" b="0" i="0">
                <a:solidFill>
                  <a:srgbClr val="FFFFFF"/>
                </a:solidFill>
                <a:latin typeface="Verdana" charset="0"/>
                <a:ea typeface="Verdana" charset="0"/>
                <a:cs typeface="Verdana" charset="0"/>
              </a:defRPr>
            </a:lvl1pPr>
          </a:lstStyle>
          <a:p>
            <a:r>
              <a:rPr lang="en-US"/>
              <a:t>Click to edit Master title style</a:t>
            </a:r>
            <a:endParaRPr lang="en-US" dirty="0"/>
          </a:p>
        </p:txBody>
      </p:sp>
      <p:sp>
        <p:nvSpPr>
          <p:cNvPr id="10" name="Rectangle 9"/>
          <p:cNvSpPr/>
          <p:nvPr userDrawn="1"/>
        </p:nvSpPr>
        <p:spPr>
          <a:xfrm>
            <a:off x="4421187" y="6816852"/>
            <a:ext cx="15544800" cy="822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7" name="Text Placeholder 3"/>
          <p:cNvSpPr>
            <a:spLocks noGrp="1"/>
          </p:cNvSpPr>
          <p:nvPr>
            <p:ph type="body" sz="quarter" idx="10"/>
          </p:nvPr>
        </p:nvSpPr>
        <p:spPr>
          <a:xfrm>
            <a:off x="1" y="6899148"/>
            <a:ext cx="24387174" cy="6816852"/>
          </a:xfrm>
          <a:prstGeom prst="rect">
            <a:avLst/>
          </a:prstGeom>
        </p:spPr>
        <p:txBody>
          <a:bodyPr lIns="914400" tIns="914400" rIns="914400" bIns="914400" anchor="t" anchorCtr="1"/>
          <a:lstStyle>
            <a:lvl1pPr marL="0" indent="0">
              <a:buNone/>
              <a:defRPr sz="4000">
                <a:solidFill>
                  <a:srgbClr val="FFFFFF"/>
                </a:solidFill>
                <a:latin typeface="Verdana" charset="0"/>
                <a:ea typeface="Verdana" charset="0"/>
                <a:cs typeface="Verdana" charset="0"/>
              </a:defRPr>
            </a:lvl1pPr>
          </a:lstStyle>
          <a:p>
            <a:pPr lvl="0"/>
            <a:r>
              <a:rPr lang="en-US"/>
              <a:t>Edit Master text styles</a:t>
            </a:r>
          </a:p>
        </p:txBody>
      </p:sp>
      <p:sp>
        <p:nvSpPr>
          <p:cNvPr id="8"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bg2"/>
                </a:solidFill>
                <a:latin typeface="Verdana" charset="0"/>
              </a:rPr>
              <a:pPr/>
              <a:t>‹#›</a:t>
            </a:fld>
            <a:endParaRPr lang="en-US" sz="2400" dirty="0">
              <a:solidFill>
                <a:schemeClr val="bg2"/>
              </a:solidFill>
              <a:latin typeface="Verdana" charset="0"/>
            </a:endParaRPr>
          </a:p>
        </p:txBody>
      </p:sp>
      <p:sp>
        <p:nvSpPr>
          <p:cNvPr id="9"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bg2"/>
                </a:solidFill>
                <a:latin typeface="Verdana" charset="0"/>
              </a:defRPr>
            </a:lvl1pPr>
          </a:lstStyle>
          <a:p>
            <a:r>
              <a:rPr lang="en-US" dirty="0"/>
              <a:t>© 2017 Rancher Labs, Inc.</a:t>
            </a:r>
          </a:p>
        </p:txBody>
      </p:sp>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5" y="12849225"/>
            <a:ext cx="4210674" cy="457199"/>
          </a:xfrm>
          <a:prstGeom prst="rect">
            <a:avLst/>
          </a:prstGeom>
        </p:spPr>
      </p:pic>
    </p:spTree>
    <p:extLst>
      <p:ext uri="{BB962C8B-B14F-4D97-AF65-F5344CB8AC3E}">
        <p14:creationId xmlns:p14="http://schemas.microsoft.com/office/powerpoint/2010/main" val="37199297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Header + Copy - Blue">
    <p:bg>
      <p:bgPr>
        <a:solidFill>
          <a:schemeClr val="tx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5" y="12849225"/>
            <a:ext cx="4210674" cy="457199"/>
          </a:xfrm>
          <a:prstGeom prst="rect">
            <a:avLst/>
          </a:prstGeom>
        </p:spPr>
      </p:pic>
      <p:sp>
        <p:nvSpPr>
          <p:cNvPr id="14" name="Title 13"/>
          <p:cNvSpPr>
            <a:spLocks noGrp="1"/>
          </p:cNvSpPr>
          <p:nvPr>
            <p:ph type="title"/>
          </p:nvPr>
        </p:nvSpPr>
        <p:spPr>
          <a:xfrm>
            <a:off x="914401" y="0"/>
            <a:ext cx="22556787" cy="2973847"/>
          </a:xfrm>
          <a:prstGeom prst="rect">
            <a:avLst/>
          </a:prstGeom>
          <a:noFill/>
          <a:ln>
            <a:noFill/>
          </a:ln>
        </p:spPr>
        <p:txBody>
          <a:bodyPr lIns="914400" tIns="0" rIns="914400" bIns="0" anchor="ctr" anchorCtr="0"/>
          <a:lstStyle>
            <a:lvl1pPr algn="l">
              <a:defRPr sz="7200" b="0" i="0">
                <a:solidFill>
                  <a:srgbClr val="FFFFFF"/>
                </a:solidFill>
                <a:latin typeface="Verdana" charset="0"/>
                <a:ea typeface="Verdana" charset="0"/>
                <a:cs typeface="Verdana" charset="0"/>
              </a:defRPr>
            </a:lvl1pPr>
          </a:lstStyle>
          <a:p>
            <a:r>
              <a:rPr lang="en-US"/>
              <a:t>Click to edit Master title style</a:t>
            </a:r>
            <a:endParaRPr lang="en-US" dirty="0"/>
          </a:p>
        </p:txBody>
      </p:sp>
      <p:sp>
        <p:nvSpPr>
          <p:cNvPr id="16" name="Text Placeholder 15"/>
          <p:cNvSpPr>
            <a:spLocks noGrp="1"/>
          </p:cNvSpPr>
          <p:nvPr>
            <p:ph type="body" sz="quarter" idx="10"/>
          </p:nvPr>
        </p:nvSpPr>
        <p:spPr>
          <a:xfrm>
            <a:off x="915988" y="3136697"/>
            <a:ext cx="22555200" cy="9207703"/>
          </a:xfrm>
          <a:prstGeom prst="rect">
            <a:avLst/>
          </a:prstGeom>
          <a:noFill/>
        </p:spPr>
        <p:txBody>
          <a:bodyPr lIns="914400" tIns="914400" rIns="914400" bIns="914400"/>
          <a:lstStyle>
            <a:lvl1pPr marL="0" indent="0">
              <a:buNone/>
              <a:defRPr sz="3600">
                <a:solidFill>
                  <a:srgbClr val="FFFFFF"/>
                </a:solidFill>
                <a:latin typeface="Verdana" charset="0"/>
                <a:ea typeface="Verdana" charset="0"/>
                <a:cs typeface="Verdana" charset="0"/>
              </a:defRPr>
            </a:lvl1pPr>
            <a:lvl2pPr>
              <a:defRPr sz="3600">
                <a:latin typeface="Gill Sans MT" charset="0"/>
                <a:ea typeface="Gill Sans MT" charset="0"/>
                <a:cs typeface="Gill Sans MT" charset="0"/>
              </a:defRPr>
            </a:lvl2pPr>
            <a:lvl3pPr>
              <a:defRPr sz="3600">
                <a:latin typeface="Gill Sans MT" charset="0"/>
                <a:ea typeface="Gill Sans MT" charset="0"/>
                <a:cs typeface="Gill Sans MT" charset="0"/>
              </a:defRPr>
            </a:lvl3pPr>
            <a:lvl4pPr>
              <a:defRPr sz="3600">
                <a:latin typeface="Gill Sans MT" charset="0"/>
                <a:ea typeface="Gill Sans MT" charset="0"/>
                <a:cs typeface="Gill Sans MT" charset="0"/>
              </a:defRPr>
            </a:lvl4pPr>
            <a:lvl5pPr>
              <a:defRPr sz="3600">
                <a:latin typeface="Gill Sans MT" charset="0"/>
                <a:ea typeface="Gill Sans MT" charset="0"/>
                <a:cs typeface="Gill Sans MT" charset="0"/>
              </a:defRPr>
            </a:lvl5pPr>
          </a:lstStyle>
          <a:p>
            <a:pPr lvl="0"/>
            <a:r>
              <a:rPr lang="en-US"/>
              <a:t>Edit Master text styles</a:t>
            </a:r>
          </a:p>
        </p:txBody>
      </p:sp>
      <p:sp>
        <p:nvSpPr>
          <p:cNvPr id="9" name="Rectangle 8"/>
          <p:cNvSpPr/>
          <p:nvPr userDrawn="1"/>
        </p:nvSpPr>
        <p:spPr>
          <a:xfrm>
            <a:off x="914401" y="3001583"/>
            <a:ext cx="22556787" cy="162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10"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bg2"/>
                </a:solidFill>
                <a:latin typeface="Verdana" charset="0"/>
              </a:rPr>
              <a:pPr/>
              <a:t>‹#›</a:t>
            </a:fld>
            <a:endParaRPr lang="en-US" sz="2400" dirty="0">
              <a:solidFill>
                <a:schemeClr val="bg2"/>
              </a:solidFill>
              <a:latin typeface="Verdana" charset="0"/>
            </a:endParaRPr>
          </a:p>
        </p:txBody>
      </p:sp>
      <p:sp>
        <p:nvSpPr>
          <p:cNvPr id="12"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bg2"/>
                </a:solidFill>
                <a:latin typeface="Verdana" charset="0"/>
              </a:defRPr>
            </a:lvl1pPr>
          </a:lstStyle>
          <a:p>
            <a:r>
              <a:rPr lang="en-US" dirty="0"/>
              <a:t>© 2017 Rancher Labs, Inc.</a:t>
            </a:r>
          </a:p>
        </p:txBody>
      </p:sp>
    </p:spTree>
    <p:extLst>
      <p:ext uri="{BB962C8B-B14F-4D97-AF65-F5344CB8AC3E}">
        <p14:creationId xmlns:p14="http://schemas.microsoft.com/office/powerpoint/2010/main" val="38531848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Header + Anything - Blue">
    <p:bg>
      <p:bgPr>
        <a:solidFill>
          <a:schemeClr val="tx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5" y="12849225"/>
            <a:ext cx="4210674" cy="457199"/>
          </a:xfrm>
          <a:prstGeom prst="rect">
            <a:avLst/>
          </a:prstGeom>
        </p:spPr>
      </p:pic>
      <p:sp>
        <p:nvSpPr>
          <p:cNvPr id="14" name="Title 13"/>
          <p:cNvSpPr>
            <a:spLocks noGrp="1"/>
          </p:cNvSpPr>
          <p:nvPr>
            <p:ph type="title"/>
          </p:nvPr>
        </p:nvSpPr>
        <p:spPr>
          <a:xfrm>
            <a:off x="914401" y="0"/>
            <a:ext cx="22556787" cy="2973847"/>
          </a:xfrm>
          <a:prstGeom prst="rect">
            <a:avLst/>
          </a:prstGeom>
          <a:noFill/>
          <a:ln>
            <a:noFill/>
          </a:ln>
        </p:spPr>
        <p:txBody>
          <a:bodyPr lIns="914400" tIns="0" rIns="914400" bIns="0" anchor="ctr" anchorCtr="0"/>
          <a:lstStyle>
            <a:lvl1pPr algn="l">
              <a:defRPr sz="7200" b="0" i="0">
                <a:solidFill>
                  <a:srgbClr val="FFFFFF"/>
                </a:solidFill>
                <a:latin typeface="Verdana" charset="0"/>
                <a:ea typeface="Verdana" charset="0"/>
                <a:cs typeface="Verdana" charset="0"/>
              </a:defRPr>
            </a:lvl1pPr>
          </a:lstStyle>
          <a:p>
            <a:r>
              <a:rPr lang="en-US"/>
              <a:t>Click to edit Master title style</a:t>
            </a:r>
            <a:endParaRPr lang="en-US" dirty="0"/>
          </a:p>
        </p:txBody>
      </p:sp>
      <p:sp>
        <p:nvSpPr>
          <p:cNvPr id="9" name="Content Placeholder 2"/>
          <p:cNvSpPr>
            <a:spLocks noGrp="1"/>
          </p:cNvSpPr>
          <p:nvPr>
            <p:ph sz="quarter" idx="11"/>
          </p:nvPr>
        </p:nvSpPr>
        <p:spPr>
          <a:xfrm>
            <a:off x="914401" y="3164434"/>
            <a:ext cx="22860000" cy="9179967"/>
          </a:xfrm>
          <a:prstGeom prst="rect">
            <a:avLst/>
          </a:prstGeom>
        </p:spPr>
        <p:txBody>
          <a:bodyPr lIns="914400" tIns="914400" rIns="914400" bIns="914400"/>
          <a:lstStyle>
            <a:lvl1pPr>
              <a:spcBef>
                <a:spcPts val="4000"/>
              </a:spcBef>
              <a:defRPr sz="3600">
                <a:solidFill>
                  <a:schemeClr val="bg1"/>
                </a:solidFill>
                <a:latin typeface="Verdana" charset="0"/>
              </a:defRPr>
            </a:lvl1pPr>
            <a:lvl2pPr>
              <a:spcBef>
                <a:spcPts val="4000"/>
              </a:spcBef>
              <a:defRPr sz="3600">
                <a:solidFill>
                  <a:schemeClr val="bg1"/>
                </a:solidFill>
                <a:latin typeface="Verdana" charset="0"/>
              </a:defRPr>
            </a:lvl2pPr>
            <a:lvl3pPr>
              <a:spcBef>
                <a:spcPts val="4000"/>
              </a:spcBef>
              <a:defRPr sz="3600">
                <a:solidFill>
                  <a:schemeClr val="bg1"/>
                </a:solidFill>
                <a:latin typeface="Verdana" charset="0"/>
              </a:defRPr>
            </a:lvl3pPr>
            <a:lvl4pPr>
              <a:spcBef>
                <a:spcPts val="4000"/>
              </a:spcBef>
              <a:defRPr sz="3600">
                <a:solidFill>
                  <a:schemeClr val="bg1"/>
                </a:solidFill>
                <a:latin typeface="Verdana" charset="0"/>
              </a:defRPr>
            </a:lvl4pPr>
            <a:lvl5pPr>
              <a:spcBef>
                <a:spcPts val="4000"/>
              </a:spcBef>
              <a:defRPr sz="3600">
                <a:solidFill>
                  <a:schemeClr val="bg1"/>
                </a:solidFill>
                <a:latin typeface="Verdana"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914401" y="3001583"/>
            <a:ext cx="22556787" cy="1628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Verdana" charset="0"/>
            </a:endParaRPr>
          </a:p>
        </p:txBody>
      </p:sp>
      <p:sp>
        <p:nvSpPr>
          <p:cNvPr id="12" name="Slide Number Placeholder 5"/>
          <p:cNvSpPr txBox="1">
            <a:spLocks/>
          </p:cNvSpPr>
          <p:nvPr userDrawn="1"/>
        </p:nvSpPr>
        <p:spPr>
          <a:xfrm>
            <a:off x="17984787" y="12712700"/>
            <a:ext cx="5487987" cy="730250"/>
          </a:xfrm>
          <a:prstGeom prst="rect">
            <a:avLst/>
          </a:prstGeom>
        </p:spPr>
        <p:txBody>
          <a:bodyPr vert="horz" lIns="91440" tIns="45720" rIns="91440" bIns="45720" rtlCol="0" anchor="ctr" anchorCtr="0"/>
          <a:lstStyle>
            <a:defPPr>
              <a:defRPr lang="en-US"/>
            </a:defPPr>
            <a:lvl1pPr marL="0" algn="r" defTabSz="1828891" rtl="0" eaLnBrk="1" latinLnBrk="0" hangingPunct="1">
              <a:defRPr sz="1400" kern="1200" baseline="0">
                <a:solidFill>
                  <a:schemeClr val="accent3"/>
                </a:solidFill>
                <a:latin typeface="Futura Medium" charset="0"/>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6C42C44C-4A23-6B4C-8C6A-9384E201FB06}" type="slidenum">
              <a:rPr lang="en-US" sz="2400" smtClean="0">
                <a:solidFill>
                  <a:schemeClr val="bg2"/>
                </a:solidFill>
                <a:latin typeface="Verdana" charset="0"/>
              </a:rPr>
              <a:pPr/>
              <a:t>‹#›</a:t>
            </a:fld>
            <a:endParaRPr lang="en-US" sz="2400" dirty="0">
              <a:solidFill>
                <a:schemeClr val="bg2"/>
              </a:solidFill>
              <a:latin typeface="Verdana" charset="0"/>
            </a:endParaRPr>
          </a:p>
        </p:txBody>
      </p:sp>
      <p:sp>
        <p:nvSpPr>
          <p:cNvPr id="13" name="Footer Placeholder 2"/>
          <p:cNvSpPr>
            <a:spLocks noGrp="1"/>
          </p:cNvSpPr>
          <p:nvPr>
            <p:ph type="ftr" sz="quarter" idx="3"/>
          </p:nvPr>
        </p:nvSpPr>
        <p:spPr>
          <a:xfrm>
            <a:off x="8078787" y="12712700"/>
            <a:ext cx="8229600" cy="685800"/>
          </a:xfrm>
          <a:prstGeom prst="rect">
            <a:avLst/>
          </a:prstGeom>
        </p:spPr>
        <p:txBody>
          <a:bodyPr vert="horz" lIns="91440" tIns="45720" rIns="91440" bIns="45720" rtlCol="0" anchor="ctr" anchorCtr="1"/>
          <a:lstStyle>
            <a:lvl1pPr algn="l">
              <a:defRPr sz="2400">
                <a:solidFill>
                  <a:schemeClr val="bg2"/>
                </a:solidFill>
                <a:latin typeface="Verdana" charset="0"/>
              </a:defRPr>
            </a:lvl1pPr>
          </a:lstStyle>
          <a:p>
            <a:r>
              <a:rPr lang="en-US" dirty="0"/>
              <a:t>© 2017 Rancher Labs, Inc.</a:t>
            </a:r>
          </a:p>
        </p:txBody>
      </p:sp>
    </p:spTree>
    <p:extLst>
      <p:ext uri="{BB962C8B-B14F-4D97-AF65-F5344CB8AC3E}">
        <p14:creationId xmlns:p14="http://schemas.microsoft.com/office/powerpoint/2010/main" val="226561306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theme" Target="../theme/theme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theme" Target="../theme/theme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 Id="rId8"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theme" Target="../theme/theme4.xml"/><Relationship Id="rId1"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11339"/>
      </p:ext>
    </p:extLst>
  </p:cSld>
  <p:clrMap bg1="lt1" tx1="dk1" bg2="lt2" tx2="dk2" accent1="accent1" accent2="accent2" accent3="accent3" accent4="accent4" accent5="accent5" accent6="accent6" hlink="hlink" folHlink="folHlink"/>
  <p:sldLayoutIdLst>
    <p:sldLayoutId id="2147483679" r:id="rId1"/>
    <p:sldLayoutId id="2147483733" r:id="rId2"/>
    <p:sldLayoutId id="2147483816" r:id="rId3"/>
    <p:sldLayoutId id="2147483833" r:id="rId4"/>
    <p:sldLayoutId id="2147483832" r:id="rId5"/>
    <p:sldLayoutId id="2147483702" r:id="rId6"/>
    <p:sldLayoutId id="2147483842" r:id="rId7"/>
    <p:sldLayoutId id="2147483724" r:id="rId8"/>
    <p:sldLayoutId id="2147483714" r:id="rId9"/>
    <p:sldLayoutId id="2147483721" r:id="rId10"/>
    <p:sldLayoutId id="2147483736" r:id="rId11"/>
    <p:sldLayoutId id="2147483850" r:id="rId12"/>
    <p:sldLayoutId id="2147483735" r:id="rId13"/>
    <p:sldLayoutId id="2147483737" r:id="rId14"/>
    <p:sldLayoutId id="2147483731" r:id="rId15"/>
    <p:sldLayoutId id="2147483704" r:id="rId16"/>
    <p:sldLayoutId id="2147483725" r:id="rId17"/>
    <p:sldLayoutId id="2147483698" r:id="rId18"/>
    <p:sldLayoutId id="2147483727" r:id="rId19"/>
    <p:sldLayoutId id="2147483729" r:id="rId20"/>
    <p:sldLayoutId id="2147483728" r:id="rId21"/>
    <p:sldLayoutId id="2147483779" r:id="rId22"/>
    <p:sldLayoutId id="2147483726" r:id="rId23"/>
    <p:sldLayoutId id="2147483701" r:id="rId24"/>
    <p:sldLayoutId id="2147483718" r:id="rId25"/>
    <p:sldLayoutId id="2147483720" r:id="rId26"/>
    <p:sldLayoutId id="2147483722" r:id="rId27"/>
    <p:sldLayoutId id="2147483713" r:id="rId28"/>
    <p:sldLayoutId id="2147483700" r:id="rId29"/>
    <p:sldLayoutId id="2147483719" r:id="rId30"/>
    <p:sldLayoutId id="2147483706" r:id="rId31"/>
    <p:sldLayoutId id="2147483723" r:id="rId32"/>
    <p:sldLayoutId id="2147483715" r:id="rId33"/>
    <p:sldLayoutId id="2147483707" r:id="rId34"/>
    <p:sldLayoutId id="2147483712" r:id="rId35"/>
    <p:sldLayoutId id="2147483708" r:id="rId36"/>
    <p:sldLayoutId id="2147483709" r:id="rId37"/>
    <p:sldLayoutId id="2147483852" r:id="rId38"/>
    <p:sldLayoutId id="2147483711" r:id="rId39"/>
    <p:sldLayoutId id="2147483835" r:id="rId40"/>
    <p:sldLayoutId id="2147483837" r:id="rId41"/>
    <p:sldLayoutId id="2147483838" r:id="rId42"/>
    <p:sldLayoutId id="2147483839" r:id="rId43"/>
    <p:sldLayoutId id="2147483854" r:id="rId44"/>
    <p:sldLayoutId id="2147483855" r:id="rId45"/>
  </p:sldLayoutIdLst>
  <p:txStyles>
    <p:titleStyle>
      <a:lvl1pPr algn="l" defTabSz="914400" rtl="0" eaLnBrk="1" latinLnBrk="0" hangingPunct="1">
        <a:lnSpc>
          <a:spcPct val="90000"/>
        </a:lnSpc>
        <a:spcBef>
          <a:spcPct val="0"/>
        </a:spcBef>
        <a:buNone/>
        <a:defRPr sz="4400" kern="1200">
          <a:solidFill>
            <a:schemeClr val="tx1"/>
          </a:solidFill>
          <a:latin typeface="Futura Medium"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Futura Medium"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Futura Medium"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Futura Medium"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1" userDrawn="1">
          <p15:clr>
            <a:srgbClr val="F26B43"/>
          </p15:clr>
        </p15:guide>
        <p15:guide id="2" orient="horz" pos="4320" userDrawn="1">
          <p15:clr>
            <a:srgbClr val="F26B43"/>
          </p15:clr>
        </p15:guide>
        <p15:guide id="3" orient="horz" pos="576" userDrawn="1">
          <p15:clr>
            <a:srgbClr val="F26B43"/>
          </p15:clr>
        </p15:guide>
        <p15:guide id="4" pos="577" userDrawn="1">
          <p15:clr>
            <a:srgbClr val="F26B43"/>
          </p15:clr>
        </p15:guide>
        <p15:guide id="5" pos="14785" userDrawn="1">
          <p15:clr>
            <a:srgbClr val="F26B43"/>
          </p15:clr>
        </p15:guide>
        <p15:guide id="6" orient="horz" pos="8064" userDrawn="1">
          <p15:clr>
            <a:srgbClr val="F26B43"/>
          </p15:clr>
        </p15:guide>
        <p15:guide id="7" orient="horz" pos="777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43261"/>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848" r:id="rId7"/>
    <p:sldLayoutId id="2147483748" r:id="rId8"/>
    <p:sldLayoutId id="2147483847" r:id="rId9"/>
    <p:sldLayoutId id="2147483750" r:id="rId10"/>
    <p:sldLayoutId id="2147483849" r:id="rId11"/>
    <p:sldLayoutId id="2147483853"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844" r:id="rId24"/>
    <p:sldLayoutId id="2147483840" r:id="rId25"/>
    <p:sldLayoutId id="2147483845" r:id="rId26"/>
    <p:sldLayoutId id="2147483841" r:id="rId27"/>
    <p:sldLayoutId id="2147483846" r:id="rId28"/>
    <p:sldLayoutId id="2147483843" r:id="rId29"/>
    <p:sldLayoutId id="2147483770" r:id="rId30"/>
    <p:sldLayoutId id="2147483771" r:id="rId31"/>
    <p:sldLayoutId id="2147483772" r:id="rId32"/>
  </p:sldLayoutIdLst>
  <p:txStyles>
    <p:titleStyle>
      <a:lvl1pPr algn="l" defTabSz="914411" rtl="0" eaLnBrk="1" latinLnBrk="0" hangingPunct="1">
        <a:lnSpc>
          <a:spcPct val="90000"/>
        </a:lnSpc>
        <a:spcBef>
          <a:spcPct val="0"/>
        </a:spcBef>
        <a:buNone/>
        <a:defRPr sz="4400" kern="1200">
          <a:solidFill>
            <a:schemeClr val="tx1"/>
          </a:solidFill>
          <a:latin typeface="Futura Medium" charset="0"/>
          <a:ea typeface="+mj-ea"/>
          <a:cs typeface="+mj-cs"/>
        </a:defRPr>
      </a:lvl1pPr>
    </p:titleStyle>
    <p:bodyStyle>
      <a:lvl1pPr marL="228603" indent="-228603" algn="l" defTabSz="914411" rtl="0" eaLnBrk="1" latinLnBrk="0" hangingPunct="1">
        <a:lnSpc>
          <a:spcPct val="90000"/>
        </a:lnSpc>
        <a:spcBef>
          <a:spcPts val="1000"/>
        </a:spcBef>
        <a:buFont typeface="Arial"/>
        <a:buChar char="•"/>
        <a:defRPr sz="2800" kern="1200">
          <a:solidFill>
            <a:schemeClr val="tx1"/>
          </a:solidFill>
          <a:latin typeface="Futura Medium" charset="0"/>
          <a:ea typeface="+mn-ea"/>
          <a:cs typeface="+mn-cs"/>
        </a:defRPr>
      </a:lvl1pPr>
      <a:lvl2pPr marL="685809" indent="-228603" algn="l" defTabSz="914411" rtl="0" eaLnBrk="1" latinLnBrk="0" hangingPunct="1">
        <a:lnSpc>
          <a:spcPct val="90000"/>
        </a:lnSpc>
        <a:spcBef>
          <a:spcPts val="501"/>
        </a:spcBef>
        <a:buFont typeface="Arial"/>
        <a:buChar char="•"/>
        <a:defRPr sz="2400" kern="1200">
          <a:solidFill>
            <a:schemeClr val="tx1"/>
          </a:solidFill>
          <a:latin typeface="Futura Medium" charset="0"/>
          <a:ea typeface="+mn-ea"/>
          <a:cs typeface="+mn-cs"/>
        </a:defRPr>
      </a:lvl2pPr>
      <a:lvl3pPr marL="1143014" indent="-228603" algn="l" defTabSz="914411" rtl="0" eaLnBrk="1" latinLnBrk="0" hangingPunct="1">
        <a:lnSpc>
          <a:spcPct val="90000"/>
        </a:lnSpc>
        <a:spcBef>
          <a:spcPts val="501"/>
        </a:spcBef>
        <a:buFont typeface="Arial"/>
        <a:buChar char="•"/>
        <a:defRPr sz="2000" kern="1200">
          <a:solidFill>
            <a:schemeClr val="tx1"/>
          </a:solidFill>
          <a:latin typeface="Futura Medium" charset="0"/>
          <a:ea typeface="+mn-ea"/>
          <a:cs typeface="+mn-cs"/>
        </a:defRPr>
      </a:lvl3pPr>
      <a:lvl4pPr marL="1600220" indent="-228603" algn="l" defTabSz="914411" rtl="0" eaLnBrk="1" latinLnBrk="0" hangingPunct="1">
        <a:lnSpc>
          <a:spcPct val="90000"/>
        </a:lnSpc>
        <a:spcBef>
          <a:spcPts val="501"/>
        </a:spcBef>
        <a:buFont typeface="Arial"/>
        <a:buChar char="•"/>
        <a:defRPr sz="1800" kern="1200">
          <a:solidFill>
            <a:schemeClr val="tx1"/>
          </a:solidFill>
          <a:latin typeface="Futura Medium" charset="0"/>
          <a:ea typeface="+mn-ea"/>
          <a:cs typeface="+mn-cs"/>
        </a:defRPr>
      </a:lvl4pPr>
      <a:lvl5pPr marL="2057426" indent="-228603" algn="l" defTabSz="914411" rtl="0" eaLnBrk="1" latinLnBrk="0" hangingPunct="1">
        <a:lnSpc>
          <a:spcPct val="90000"/>
        </a:lnSpc>
        <a:spcBef>
          <a:spcPts val="501"/>
        </a:spcBef>
        <a:buFont typeface="Arial"/>
        <a:buChar char="•"/>
        <a:defRPr sz="1800" kern="1200">
          <a:solidFill>
            <a:schemeClr val="tx1"/>
          </a:solidFill>
          <a:latin typeface="Futura Medium" charset="0"/>
          <a:ea typeface="+mn-ea"/>
          <a:cs typeface="+mn-cs"/>
        </a:defRPr>
      </a:lvl5pPr>
      <a:lvl6pPr marL="2514631" indent="-228603" algn="l" defTabSz="914411" rtl="0" eaLnBrk="1" latinLnBrk="0" hangingPunct="1">
        <a:lnSpc>
          <a:spcPct val="90000"/>
        </a:lnSpc>
        <a:spcBef>
          <a:spcPts val="501"/>
        </a:spcBef>
        <a:buFont typeface="Arial"/>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1"/>
        </a:spcBef>
        <a:buFont typeface="Arial"/>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1"/>
        </a:spcBef>
        <a:buFont typeface="Arial"/>
        <a:buChar char="•"/>
        <a:defRPr sz="1800" kern="1200">
          <a:solidFill>
            <a:schemeClr val="tx1"/>
          </a:solidFill>
          <a:latin typeface="+mn-lt"/>
          <a:ea typeface="+mn-ea"/>
          <a:cs typeface="+mn-cs"/>
        </a:defRPr>
      </a:lvl8pPr>
      <a:lvl9pPr marL="3886249" indent="-228603" algn="l" defTabSz="914411" rtl="0" eaLnBrk="1" latinLnBrk="0" hangingPunct="1">
        <a:lnSpc>
          <a:spcPct val="90000"/>
        </a:lnSpc>
        <a:spcBef>
          <a:spcPts val="501"/>
        </a:spcBef>
        <a:buFont typeface="Arial"/>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1">
          <p15:clr>
            <a:srgbClr val="F26B43"/>
          </p15:clr>
        </p15:guide>
        <p15:guide id="2" orient="horz" pos="4320">
          <p15:clr>
            <a:srgbClr val="F26B43"/>
          </p15:clr>
        </p15:guide>
        <p15:guide id="3" orient="horz" pos="576">
          <p15:clr>
            <a:srgbClr val="F26B43"/>
          </p15:clr>
        </p15:guide>
        <p15:guide id="4" pos="577">
          <p15:clr>
            <a:srgbClr val="F26B43"/>
          </p15:clr>
        </p15:guide>
        <p15:guide id="5" pos="14785">
          <p15:clr>
            <a:srgbClr val="F26B43"/>
          </p15:clr>
        </p15:guide>
        <p15:guide id="6" orient="horz" pos="8064">
          <p15:clr>
            <a:srgbClr val="F26B43"/>
          </p15:clr>
        </p15:guide>
        <p15:guide id="7" orient="horz" pos="777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176978"/>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Lst>
  <p:txStyles>
    <p:titleStyle>
      <a:lvl1pPr algn="l" defTabSz="914400" rtl="0" eaLnBrk="1" latinLnBrk="0" hangingPunct="1">
        <a:lnSpc>
          <a:spcPct val="90000"/>
        </a:lnSpc>
        <a:spcBef>
          <a:spcPct val="0"/>
        </a:spcBef>
        <a:buNone/>
        <a:defRPr sz="4400" kern="1200">
          <a:solidFill>
            <a:schemeClr val="tx1"/>
          </a:solidFill>
          <a:latin typeface="Futura Medium"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Futura Medium"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Futura Medium"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Futura Medium"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1">
          <p15:clr>
            <a:srgbClr val="F26B43"/>
          </p15:clr>
        </p15:guide>
        <p15:guide id="2" orient="horz" pos="4320">
          <p15:clr>
            <a:srgbClr val="F26B43"/>
          </p15:clr>
        </p15:guide>
        <p15:guide id="3" orient="horz" pos="576">
          <p15:clr>
            <a:srgbClr val="F26B43"/>
          </p15:clr>
        </p15:guide>
        <p15:guide id="4" pos="577">
          <p15:clr>
            <a:srgbClr val="F26B43"/>
          </p15:clr>
        </p15:guide>
        <p15:guide id="5" pos="14785">
          <p15:clr>
            <a:srgbClr val="F26B43"/>
          </p15:clr>
        </p15:guide>
        <p15:guide id="6" orient="horz" pos="8064">
          <p15:clr>
            <a:srgbClr val="F26B43"/>
          </p15:clr>
        </p15:guide>
        <p15:guide id="7" orient="horz" pos="777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219359" y="549275"/>
            <a:ext cx="21948458" cy="22860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1"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chemeClr val="dk1"/>
              </a:buClr>
              <a:buFont typeface="Arial"/>
              <a:buNone/>
              <a:defRPr sz="3600" b="1" i="0" u="none" strike="noStrike" cap="none">
                <a:solidFill>
                  <a:schemeClr val="dk1"/>
                </a:solidFill>
                <a:latin typeface="Arial"/>
                <a:ea typeface="Arial"/>
                <a:cs typeface="Arial"/>
                <a:sym typeface="Arial"/>
              </a:defRPr>
            </a:lvl2pPr>
            <a:lvl3pPr lvl="2" indent="0">
              <a:spcBef>
                <a:spcPts val="0"/>
              </a:spcBef>
              <a:buClr>
                <a:schemeClr val="dk1"/>
              </a:buClr>
              <a:buFont typeface="Arial"/>
              <a:buNone/>
              <a:defRPr sz="3600" b="1">
                <a:solidFill>
                  <a:schemeClr val="dk1"/>
                </a:solidFill>
              </a:defRPr>
            </a:lvl3pPr>
            <a:lvl4pPr lvl="3" indent="0">
              <a:spcBef>
                <a:spcPts val="0"/>
              </a:spcBef>
              <a:buClr>
                <a:schemeClr val="dk1"/>
              </a:buClr>
              <a:buFont typeface="Arial"/>
              <a:buNone/>
              <a:defRPr sz="3600" b="1">
                <a:solidFill>
                  <a:schemeClr val="dk1"/>
                </a:solidFill>
              </a:defRPr>
            </a:lvl4pPr>
            <a:lvl5pPr lvl="4" indent="0">
              <a:spcBef>
                <a:spcPts val="0"/>
              </a:spcBef>
              <a:buClr>
                <a:schemeClr val="dk1"/>
              </a:buClr>
              <a:buFont typeface="Arial"/>
              <a:buNone/>
              <a:defRPr sz="3600" b="1">
                <a:solidFill>
                  <a:schemeClr val="dk1"/>
                </a:solidFill>
              </a:defRPr>
            </a:lvl5pPr>
            <a:lvl6pPr lvl="5" indent="0">
              <a:spcBef>
                <a:spcPts val="0"/>
              </a:spcBef>
              <a:buClr>
                <a:schemeClr val="dk1"/>
              </a:buClr>
              <a:buFont typeface="Arial"/>
              <a:buNone/>
              <a:defRPr sz="3600" b="1">
                <a:solidFill>
                  <a:schemeClr val="dk1"/>
                </a:solidFill>
              </a:defRPr>
            </a:lvl6pPr>
            <a:lvl7pPr lvl="6" indent="0">
              <a:spcBef>
                <a:spcPts val="0"/>
              </a:spcBef>
              <a:buClr>
                <a:schemeClr val="dk1"/>
              </a:buClr>
              <a:buFont typeface="Arial"/>
              <a:buNone/>
              <a:defRPr sz="3600" b="1">
                <a:solidFill>
                  <a:schemeClr val="dk1"/>
                </a:solidFill>
              </a:defRPr>
            </a:lvl7pPr>
            <a:lvl8pPr lvl="7" indent="0">
              <a:spcBef>
                <a:spcPts val="0"/>
              </a:spcBef>
              <a:buClr>
                <a:schemeClr val="dk1"/>
              </a:buClr>
              <a:buFont typeface="Arial"/>
              <a:buNone/>
              <a:defRPr sz="3600" b="1">
                <a:solidFill>
                  <a:schemeClr val="dk1"/>
                </a:solidFill>
              </a:defRPr>
            </a:lvl8pPr>
            <a:lvl9pPr lvl="8" indent="0">
              <a:spcBef>
                <a:spcPts val="0"/>
              </a:spcBef>
              <a:buClr>
                <a:schemeClr val="dk1"/>
              </a:buClr>
              <a:buFont typeface="Arial"/>
              <a:buNone/>
              <a:defRPr sz="3600" b="1">
                <a:solidFill>
                  <a:schemeClr val="dk1"/>
                </a:solidFill>
              </a:defRPr>
            </a:lvl9pPr>
          </a:lstStyle>
          <a:p>
            <a:endParaRPr dirty="0"/>
          </a:p>
        </p:txBody>
      </p:sp>
      <p:sp>
        <p:nvSpPr>
          <p:cNvPr id="7" name="Shape 7"/>
          <p:cNvSpPr txBox="1">
            <a:spLocks noGrp="1"/>
          </p:cNvSpPr>
          <p:nvPr>
            <p:ph type="body" idx="1"/>
          </p:nvPr>
        </p:nvSpPr>
        <p:spPr>
          <a:xfrm>
            <a:off x="1219359" y="3200401"/>
            <a:ext cx="21948458" cy="9935144"/>
          </a:xfrm>
          <a:prstGeom prst="rect">
            <a:avLst/>
          </a:prstGeom>
          <a:noFill/>
          <a:ln>
            <a:noFill/>
          </a:ln>
        </p:spPr>
        <p:txBody>
          <a:bodyPr lIns="91425" tIns="91425" rIns="91425" bIns="91425" anchor="t" anchorCtr="0"/>
          <a:lstStyle>
            <a:lvl1pPr marL="0" marR="0" lvl="0" indent="0" algn="l" rtl="0">
              <a:lnSpc>
                <a:spcPct val="100000"/>
              </a:lnSpc>
              <a:spcBef>
                <a:spcPts val="600"/>
              </a:spcBef>
              <a:spcAft>
                <a:spcPts val="0"/>
              </a:spcAft>
              <a:buClr>
                <a:schemeClr val="dk1"/>
              </a:buClr>
              <a:buFont typeface="Arial"/>
              <a:buNone/>
              <a:defRPr sz="3000" b="0" i="0" u="none" strike="noStrike" cap="none">
                <a:solidFill>
                  <a:schemeClr val="dk1"/>
                </a:solidFill>
                <a:latin typeface="Arial"/>
                <a:ea typeface="Arial"/>
                <a:cs typeface="Arial"/>
                <a:sym typeface="Arial"/>
              </a:defRPr>
            </a:lvl1pPr>
            <a:lvl2pPr marL="457200" marR="0" lvl="1" indent="0" algn="l" rtl="0">
              <a:lnSpc>
                <a:spcPct val="100000"/>
              </a:lnSpc>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36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p:nvPr/>
        </p:nvSpPr>
        <p:spPr>
          <a:xfrm>
            <a:off x="1463045" y="12845935"/>
            <a:ext cx="10188604" cy="635117"/>
          </a:xfrm>
          <a:prstGeom prst="rect">
            <a:avLst/>
          </a:prstGeom>
          <a:noFill/>
          <a:ln>
            <a:noFill/>
          </a:ln>
        </p:spPr>
        <p:txBody>
          <a:bodyPr lIns="242933" tIns="121467" rIns="242933" bIns="121467" anchor="ctr" anchorCtr="0">
            <a:noAutofit/>
          </a:bodyPr>
          <a:lstStyle/>
          <a:p>
            <a:pPr marL="0" marR="0" lvl="0" indent="0" algn="l" rtl="0">
              <a:lnSpc>
                <a:spcPct val="100000"/>
              </a:lnSpc>
              <a:spcBef>
                <a:spcPts val="0"/>
              </a:spcBef>
              <a:spcAft>
                <a:spcPts val="0"/>
              </a:spcAft>
              <a:buClr>
                <a:srgbClr val="4D4F53"/>
              </a:buClr>
              <a:buSzPct val="25000"/>
              <a:buFont typeface="Arial"/>
              <a:buNone/>
            </a:pPr>
            <a:r>
              <a:rPr lang="en-US" sz="2400" b="0" i="0" u="none" strike="noStrike" cap="none" dirty="0">
                <a:solidFill>
                  <a:srgbClr val="4D4F53"/>
                </a:solidFill>
                <a:latin typeface="Arial"/>
                <a:ea typeface="Arial"/>
                <a:cs typeface="Arial"/>
                <a:sym typeface="Arial"/>
              </a:rPr>
              <a:t>© 2019 Rancher Labs, Inc.</a:t>
            </a:r>
          </a:p>
        </p:txBody>
      </p:sp>
      <p:sp>
        <p:nvSpPr>
          <p:cNvPr id="9" name="Shape 9"/>
          <p:cNvSpPr txBox="1">
            <a:spLocks noGrp="1"/>
          </p:cNvSpPr>
          <p:nvPr>
            <p:ph type="sldNum" idx="12"/>
          </p:nvPr>
        </p:nvSpPr>
        <p:spPr>
          <a:xfrm>
            <a:off x="334897" y="12797304"/>
            <a:ext cx="1054057" cy="732363"/>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Arial"/>
              <a:buNone/>
            </a:pPr>
            <a:fld id="{00000000-1234-1234-1234-123412341234}" type="slidenum">
              <a:rPr lang="en-US" sz="2400" b="0" i="0" u="none" strike="noStrike" cap="none">
                <a:solidFill>
                  <a:srgbClr val="888888"/>
                </a:solidFill>
                <a:latin typeface="Arial"/>
                <a:ea typeface="Arial"/>
                <a:cs typeface="Arial"/>
                <a:sym typeface="Arial"/>
              </a:rPr>
              <a:pPr marL="0" marR="0" lvl="0" indent="0" algn="r" rtl="0">
                <a:lnSpc>
                  <a:spcPct val="100000"/>
                </a:lnSpc>
                <a:spcBef>
                  <a:spcPts val="0"/>
                </a:spcBef>
                <a:spcAft>
                  <a:spcPts val="0"/>
                </a:spcAft>
                <a:buClr>
                  <a:srgbClr val="888888"/>
                </a:buClr>
                <a:buSzPct val="25000"/>
                <a:buFont typeface="Arial"/>
                <a:buNone/>
              </a:pPr>
              <a:t>‹#›</a:t>
            </a:fld>
            <a:endParaRPr lang="en-US" sz="2400" b="0" i="0" u="none" strike="noStrike" cap="none">
              <a:solidFill>
                <a:srgbClr val="888888"/>
              </a:solidFill>
              <a:latin typeface="Arial"/>
              <a:ea typeface="Arial"/>
              <a:cs typeface="Arial"/>
              <a:sym typeface="Arial"/>
            </a:endParaRPr>
          </a:p>
        </p:txBody>
      </p:sp>
      <p:pic>
        <p:nvPicPr>
          <p:cNvPr id="10" name="Shape 10" descr="Rancher-Logo-Final(5.2).png"/>
          <p:cNvPicPr preferRelativeResize="0"/>
          <p:nvPr/>
        </p:nvPicPr>
        <p:blipFill rotWithShape="1">
          <a:blip r:embed="rId3">
            <a:alphaModFix/>
          </a:blip>
          <a:srcRect/>
          <a:stretch/>
        </p:blipFill>
        <p:spPr>
          <a:xfrm>
            <a:off x="21663641" y="12489458"/>
            <a:ext cx="2153904" cy="129217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2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45.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rancher/rke/blob/master/cluster/state.go#L31-L40" TargetMode="External"/><Relationship Id="rId2" Type="http://schemas.openxmlformats.org/officeDocument/2006/relationships/notesSlide" Target="../notesSlides/notesSlide8.xml"/><Relationship Id="rId1" Type="http://schemas.openxmlformats.org/officeDocument/2006/relationships/slideLayout" Target="../slideLayouts/slideLayout45.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5.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5.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113.xml"/><Relationship Id="rId5" Type="http://schemas.openxmlformats.org/officeDocument/2006/relationships/image" Target="../media/image24.png"/><Relationship Id="rId4" Type="http://schemas.openxmlformats.org/officeDocument/2006/relationships/image" Target="../media/image23.jp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5.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5.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5.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5.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45.xml"/><Relationship Id="rId5" Type="http://schemas.openxmlformats.org/officeDocument/2006/relationships/image" Target="../media/image41.png"/><Relationship Id="rId4" Type="http://schemas.openxmlformats.org/officeDocument/2006/relationships/hyperlink" Target="https://rancher.com/docs/rke/latest/en/config-option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45.xml"/><Relationship Id="rId5" Type="http://schemas.openxmlformats.org/officeDocument/2006/relationships/image" Target="../media/image42.png"/><Relationship Id="rId4" Type="http://schemas.openxmlformats.org/officeDocument/2006/relationships/hyperlink" Target="https://rancher.com/docs/rancher/v2.x/en/cluster-provisioning/custom-clusters/agent-option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5.xml"/><Relationship Id="rId4" Type="http://schemas.openxmlformats.org/officeDocument/2006/relationships/hyperlink" Target="https://rancher.com/docs/rancher/v2.x/en/cluster-provisioning/rancher-agents/"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rancher/rancher/blob/v2.3.3/pkg/agent/main.go#L277" TargetMode="External"/><Relationship Id="rId3" Type="http://schemas.openxmlformats.org/officeDocument/2006/relationships/image" Target="../media/image32.png"/><Relationship Id="rId7" Type="http://schemas.openxmlformats.org/officeDocument/2006/relationships/hyperlink" Target="https://github.com/rancher/rancher/blob/v2.3.3/pkg/rkenodeconfigclient/client.go#L68" TargetMode="External"/><Relationship Id="rId2" Type="http://schemas.openxmlformats.org/officeDocument/2006/relationships/notesSlide" Target="../notesSlides/notesSlide27.xml"/><Relationship Id="rId1" Type="http://schemas.openxmlformats.org/officeDocument/2006/relationships/slideLayout" Target="../slideLayouts/slideLayout45.xml"/><Relationship Id="rId6" Type="http://schemas.openxmlformats.org/officeDocument/2006/relationships/hyperlink" Target="https://github.com/rancher/rancher/blob/v2.3.3/pkg/tunnelserver/tunnel.go#L107" TargetMode="External"/><Relationship Id="rId5" Type="http://schemas.openxmlformats.org/officeDocument/2006/relationships/hyperlink" Target="https://github.com/rancher/rancher/blob/v2.3.3/pkg/agent/main.go#L265" TargetMode="External"/><Relationship Id="rId4" Type="http://schemas.openxmlformats.org/officeDocument/2006/relationships/hyperlink" Target="https://github.com/rancher/rancher/blob/v2.3.3/package/run.sh"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5.xml"/><Relationship Id="rId4" Type="http://schemas.openxmlformats.org/officeDocument/2006/relationships/hyperlink" Target="https://github.com/rancher/rancher/blob/v2.3.3/pkg/rkeworker/execute.go"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5.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45.xml"/><Relationship Id="rId6" Type="http://schemas.openxmlformats.org/officeDocument/2006/relationships/hyperlink" Target="https://github.com/rancher/kontainer-engine/blob/release/v2.3/drivers/rke/rke_driver.go#L229" TargetMode="External"/><Relationship Id="rId5" Type="http://schemas.openxmlformats.org/officeDocument/2006/relationships/hyperlink" Target="https://github.com/rancher/kontainer-engine/blob/master/drivers/rke/rke_driver.go" TargetMode="External"/><Relationship Id="rId4" Type="http://schemas.openxmlformats.org/officeDocument/2006/relationships/hyperlink" Target="https://github.com/rancher/kontainer-engin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45.xml"/><Relationship Id="rId5" Type="http://schemas.openxmlformats.org/officeDocument/2006/relationships/hyperlink" Target="https://github.com/rancher/rancher/blob/v2.3.3/pkg/controllers/user/nodesyncer/nodessyncer.go#L218" TargetMode="External"/><Relationship Id="rId4" Type="http://schemas.openxmlformats.org/officeDocument/2006/relationships/hyperlink" Target="https://github.com/rancher/rancher/blob/v2.3.3/pkg/controllers/management/clusterprovisioner/provisioner.go#L388"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45.xml"/><Relationship Id="rId4" Type="http://schemas.openxmlformats.org/officeDocument/2006/relationships/hyperlink" Target="https://github.com/rancher/rancher/blob/v2.3.3/pkg/controllers/management/etcdbackup/etcdbackup.g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youtube.com/c/rancher" TargetMode="Externa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1.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rancher.com/kubernetes-master-class/" TargetMode="External"/><Relationship Id="rId1" Type="http://schemas.openxmlformats.org/officeDocument/2006/relationships/slideLayout" Target="../slideLayouts/slideLayout21.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19155808" y="12115800"/>
            <a:ext cx="4706983" cy="685800"/>
          </a:xfrm>
        </p:spPr>
        <p:txBody>
          <a:bodyPr/>
          <a:lstStyle/>
          <a:p>
            <a:r>
              <a:rPr lang="en-US" dirty="0">
                <a:latin typeface="Arial"/>
                <a:cs typeface="Arial"/>
              </a:rPr>
              <a:t>December 10, 2019</a:t>
            </a:r>
            <a:endParaRPr lang="en-US" dirty="0"/>
          </a:p>
        </p:txBody>
      </p:sp>
      <p:sp>
        <p:nvSpPr>
          <p:cNvPr id="7" name="Text Placeholder 6"/>
          <p:cNvSpPr>
            <a:spLocks noGrp="1"/>
          </p:cNvSpPr>
          <p:nvPr>
            <p:ph type="body" sz="quarter" idx="12"/>
          </p:nvPr>
        </p:nvSpPr>
        <p:spPr>
          <a:xfrm>
            <a:off x="7367590" y="12106656"/>
            <a:ext cx="11430859" cy="685800"/>
          </a:xfrm>
        </p:spPr>
        <p:txBody>
          <a:bodyPr/>
          <a:lstStyle/>
          <a:p>
            <a:r>
              <a:rPr lang="en-US" dirty="0">
                <a:latin typeface="Arial"/>
                <a:cs typeface="Arial"/>
              </a:rPr>
              <a:t>#Rancherk8s</a:t>
            </a:r>
            <a:endParaRPr lang="en-US" dirty="0"/>
          </a:p>
        </p:txBody>
      </p:sp>
      <p:sp>
        <p:nvSpPr>
          <p:cNvPr id="5" name="Title 4"/>
          <p:cNvSpPr>
            <a:spLocks noGrp="1"/>
          </p:cNvSpPr>
          <p:nvPr>
            <p:ph type="title"/>
          </p:nvPr>
        </p:nvSpPr>
        <p:spPr>
          <a:xfrm>
            <a:off x="-1" y="2699385"/>
            <a:ext cx="24387175" cy="4240530"/>
          </a:xfrm>
          <a:noFill/>
        </p:spPr>
        <p:txBody>
          <a:bodyPr tIns="914400" bIns="914400">
            <a:noAutofit/>
          </a:bodyPr>
          <a:lstStyle/>
          <a:p>
            <a:pPr algn="l"/>
            <a:r>
              <a:rPr lang="en-US" sz="9200" dirty="0"/>
              <a:t>RKE Under the Hood</a:t>
            </a:r>
            <a:br>
              <a:rPr lang="en-US" sz="10800" dirty="0">
                <a:latin typeface="Arial"/>
                <a:cs typeface="Arial"/>
              </a:rPr>
            </a:br>
            <a:r>
              <a:rPr lang="en-US" sz="5400" dirty="0">
                <a:latin typeface="Arial"/>
                <a:cs typeface="Arial"/>
              </a:rPr>
              <a:t>Kubernetes Master Class Series</a:t>
            </a:r>
            <a:endParaRPr lang="en-US" sz="5400" dirty="0"/>
          </a:p>
        </p:txBody>
      </p:sp>
    </p:spTree>
    <p:extLst>
      <p:ext uri="{BB962C8B-B14F-4D97-AF65-F5344CB8AC3E}">
        <p14:creationId xmlns:p14="http://schemas.microsoft.com/office/powerpoint/2010/main" val="21395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814854" y="1168800"/>
            <a:ext cx="13088000" cy="1527200"/>
          </a:xfrm>
          <a:prstGeom prst="rect">
            <a:avLst/>
          </a:prstGeom>
        </p:spPr>
        <p:txBody>
          <a:bodyPr spcFirstLastPara="1" wrap="square" lIns="243800" tIns="243800" rIns="243800" bIns="243800" anchor="t" anchorCtr="0">
            <a:noAutofit/>
          </a:bodyPr>
          <a:lstStyle/>
          <a:p>
            <a:r>
              <a:rPr lang="en">
                <a:latin typeface="Roboto"/>
                <a:ea typeface="Roboto"/>
                <a:cs typeface="Roboto"/>
                <a:sym typeface="Roboto"/>
              </a:rPr>
              <a:t>RKE Introduction</a:t>
            </a:r>
            <a:endParaRPr>
              <a:latin typeface="Roboto"/>
              <a:ea typeface="Roboto"/>
              <a:cs typeface="Roboto"/>
              <a:sym typeface="Roboto"/>
            </a:endParaRPr>
          </a:p>
        </p:txBody>
      </p:sp>
      <p:pic>
        <p:nvPicPr>
          <p:cNvPr id="75" name="Google Shape;75;p16"/>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76" name="Google Shape;76;p16"/>
          <p:cNvSpPr txBox="1"/>
          <p:nvPr/>
        </p:nvSpPr>
        <p:spPr>
          <a:xfrm>
            <a:off x="433387" y="2729600"/>
            <a:ext cx="20782400" cy="8256800"/>
          </a:xfrm>
          <a:prstGeom prst="rect">
            <a:avLst/>
          </a:prstGeom>
          <a:noFill/>
          <a:ln>
            <a:noFill/>
          </a:ln>
        </p:spPr>
        <p:txBody>
          <a:bodyPr spcFirstLastPara="1" wrap="square" lIns="243800" tIns="243800" rIns="243800" bIns="243800" anchor="t" anchorCtr="0">
            <a:noAutofit/>
          </a:bodyPr>
          <a:lstStyle/>
          <a:p>
            <a:pPr marL="1219215" indent="-846677">
              <a:buClr>
                <a:schemeClr val="dk1"/>
              </a:buClr>
              <a:buSzPts val="1400"/>
              <a:buFont typeface="Roboto"/>
              <a:buChar char="●"/>
            </a:pPr>
            <a:r>
              <a:rPr lang="en" dirty="0">
                <a:solidFill>
                  <a:schemeClr val="dk1"/>
                </a:solidFill>
                <a:highlight>
                  <a:schemeClr val="lt1"/>
                </a:highlight>
                <a:latin typeface="Roboto"/>
                <a:ea typeface="Roboto"/>
                <a:cs typeface="Roboto"/>
                <a:sym typeface="Roboto"/>
              </a:rPr>
              <a:t>RKE uses </a:t>
            </a:r>
            <a:r>
              <a:rPr lang="en" dirty="0" err="1">
                <a:solidFill>
                  <a:schemeClr val="dk1"/>
                </a:solidFill>
                <a:highlight>
                  <a:schemeClr val="lt1"/>
                </a:highlight>
                <a:latin typeface="Roboto"/>
                <a:ea typeface="Roboto"/>
                <a:cs typeface="Roboto"/>
                <a:sym typeface="Roboto"/>
              </a:rPr>
              <a:t>cluster.yml</a:t>
            </a:r>
            <a:r>
              <a:rPr lang="en" dirty="0">
                <a:solidFill>
                  <a:schemeClr val="dk1"/>
                </a:solidFill>
                <a:highlight>
                  <a:schemeClr val="lt1"/>
                </a:highlight>
                <a:latin typeface="Roboto"/>
                <a:ea typeface="Roboto"/>
                <a:cs typeface="Roboto"/>
                <a:sym typeface="Roboto"/>
              </a:rPr>
              <a:t> config file to define the </a:t>
            </a:r>
            <a:r>
              <a:rPr lang="en" dirty="0" err="1">
                <a:solidFill>
                  <a:schemeClr val="dk1"/>
                </a:solidFill>
                <a:highlight>
                  <a:schemeClr val="lt1"/>
                </a:highlight>
                <a:latin typeface="Roboto"/>
                <a:ea typeface="Roboto"/>
                <a:cs typeface="Roboto"/>
                <a:sym typeface="Roboto"/>
              </a:rPr>
              <a:t>kubernetes</a:t>
            </a:r>
            <a:r>
              <a:rPr lang="en" dirty="0">
                <a:solidFill>
                  <a:schemeClr val="dk1"/>
                </a:solidFill>
                <a:highlight>
                  <a:schemeClr val="lt1"/>
                </a:highlight>
                <a:latin typeface="Roboto"/>
                <a:ea typeface="Roboto"/>
                <a:cs typeface="Roboto"/>
                <a:sym typeface="Roboto"/>
              </a:rPr>
              <a:t> cluster.</a:t>
            </a:r>
            <a:endParaRPr dirty="0">
              <a:solidFill>
                <a:schemeClr val="dk1"/>
              </a:solidFill>
              <a:highlight>
                <a:schemeClr val="lt1"/>
              </a:highlight>
              <a:latin typeface="Roboto"/>
              <a:ea typeface="Roboto"/>
              <a:cs typeface="Roboto"/>
              <a:sym typeface="Roboto"/>
            </a:endParaRPr>
          </a:p>
          <a:p>
            <a:pPr marL="3657646"/>
            <a:endParaRPr dirty="0">
              <a:solidFill>
                <a:schemeClr val="dk1"/>
              </a:solidFill>
              <a:highlight>
                <a:schemeClr val="lt1"/>
              </a:highlight>
              <a:latin typeface="Roboto"/>
              <a:ea typeface="Roboto"/>
              <a:cs typeface="Roboto"/>
              <a:sym typeface="Roboto"/>
            </a:endParaRPr>
          </a:p>
          <a:p>
            <a:pPr marL="1219215" indent="-846677">
              <a:buClr>
                <a:schemeClr val="dk1"/>
              </a:buClr>
              <a:buSzPts val="1400"/>
              <a:buFont typeface="Roboto"/>
              <a:buChar char="●"/>
            </a:pPr>
            <a:r>
              <a:rPr lang="en" dirty="0">
                <a:solidFill>
                  <a:schemeClr val="dk1"/>
                </a:solidFill>
                <a:highlight>
                  <a:schemeClr val="lt1"/>
                </a:highlight>
                <a:latin typeface="Roboto"/>
                <a:ea typeface="Roboto"/>
                <a:cs typeface="Roboto"/>
                <a:sym typeface="Roboto"/>
              </a:rPr>
              <a:t>Each </a:t>
            </a:r>
            <a:r>
              <a:rPr lang="en" b="1" dirty="0" err="1">
                <a:solidFill>
                  <a:schemeClr val="dk1"/>
                </a:solidFill>
                <a:highlight>
                  <a:schemeClr val="lt1"/>
                </a:highlight>
                <a:latin typeface="Roboto"/>
                <a:ea typeface="Roboto"/>
                <a:cs typeface="Roboto"/>
                <a:sym typeface="Roboto"/>
              </a:rPr>
              <a:t>cluster.yml</a:t>
            </a:r>
            <a:r>
              <a:rPr lang="en" b="1" dirty="0">
                <a:solidFill>
                  <a:schemeClr val="dk1"/>
                </a:solidFill>
                <a:highlight>
                  <a:schemeClr val="lt1"/>
                </a:highlight>
                <a:latin typeface="Roboto"/>
                <a:ea typeface="Roboto"/>
                <a:cs typeface="Roboto"/>
                <a:sym typeface="Roboto"/>
              </a:rPr>
              <a:t> </a:t>
            </a:r>
            <a:r>
              <a:rPr lang="en" dirty="0">
                <a:solidFill>
                  <a:schemeClr val="dk1"/>
                </a:solidFill>
                <a:highlight>
                  <a:schemeClr val="lt1"/>
                </a:highlight>
                <a:latin typeface="Roboto"/>
                <a:ea typeface="Roboto"/>
                <a:cs typeface="Roboto"/>
                <a:sym typeface="Roboto"/>
              </a:rPr>
              <a:t>represents a </a:t>
            </a:r>
            <a:r>
              <a:rPr lang="en" dirty="0" err="1">
                <a:solidFill>
                  <a:schemeClr val="dk1"/>
                </a:solidFill>
                <a:highlight>
                  <a:schemeClr val="lt1"/>
                </a:highlight>
                <a:latin typeface="Roboto"/>
                <a:ea typeface="Roboto"/>
                <a:cs typeface="Roboto"/>
                <a:sym typeface="Roboto"/>
              </a:rPr>
              <a:t>kubernetes</a:t>
            </a:r>
            <a:r>
              <a:rPr lang="en" dirty="0">
                <a:solidFill>
                  <a:schemeClr val="dk1"/>
                </a:solidFill>
                <a:highlight>
                  <a:schemeClr val="lt1"/>
                </a:highlight>
                <a:latin typeface="Roboto"/>
                <a:ea typeface="Roboto"/>
                <a:cs typeface="Roboto"/>
                <a:sym typeface="Roboto"/>
              </a:rPr>
              <a:t> cluster configuration.</a:t>
            </a:r>
            <a:endParaRPr dirty="0">
              <a:solidFill>
                <a:schemeClr val="dk1"/>
              </a:solidFill>
              <a:highlight>
                <a:schemeClr val="lt1"/>
              </a:highlight>
              <a:latin typeface="Roboto"/>
              <a:ea typeface="Roboto"/>
              <a:cs typeface="Roboto"/>
              <a:sym typeface="Roboto"/>
            </a:endParaRPr>
          </a:p>
          <a:p>
            <a:pPr marL="3657646"/>
            <a:endParaRPr dirty="0">
              <a:solidFill>
                <a:schemeClr val="dk1"/>
              </a:solidFill>
              <a:highlight>
                <a:schemeClr val="lt1"/>
              </a:highlight>
              <a:latin typeface="Roboto"/>
              <a:ea typeface="Roboto"/>
              <a:cs typeface="Roboto"/>
              <a:sym typeface="Roboto"/>
            </a:endParaRPr>
          </a:p>
          <a:p>
            <a:pPr marL="1219215" indent="-846677">
              <a:buClr>
                <a:schemeClr val="dk1"/>
              </a:buClr>
              <a:buSzPts val="1400"/>
              <a:buFont typeface="Roboto"/>
              <a:buChar char="●"/>
            </a:pPr>
            <a:r>
              <a:rPr lang="en" dirty="0" err="1">
                <a:solidFill>
                  <a:schemeClr val="dk1"/>
                </a:solidFill>
                <a:highlight>
                  <a:schemeClr val="lt1"/>
                </a:highlight>
                <a:latin typeface="Roboto"/>
                <a:ea typeface="Roboto"/>
                <a:cs typeface="Roboto"/>
                <a:sym typeface="Roboto"/>
              </a:rPr>
              <a:t>rke</a:t>
            </a:r>
            <a:r>
              <a:rPr lang="en" dirty="0">
                <a:solidFill>
                  <a:schemeClr val="dk1"/>
                </a:solidFill>
                <a:highlight>
                  <a:schemeClr val="lt1"/>
                </a:highlight>
                <a:latin typeface="Roboto"/>
                <a:ea typeface="Roboto"/>
                <a:cs typeface="Roboto"/>
                <a:sym typeface="Roboto"/>
              </a:rPr>
              <a:t> up uses the </a:t>
            </a:r>
            <a:r>
              <a:rPr lang="en" dirty="0" err="1">
                <a:solidFill>
                  <a:schemeClr val="dk1"/>
                </a:solidFill>
                <a:highlight>
                  <a:schemeClr val="lt1"/>
                </a:highlight>
                <a:latin typeface="Roboto"/>
                <a:ea typeface="Roboto"/>
                <a:cs typeface="Roboto"/>
                <a:sym typeface="Roboto"/>
              </a:rPr>
              <a:t>cluster.yml</a:t>
            </a:r>
            <a:r>
              <a:rPr lang="en" dirty="0">
                <a:solidFill>
                  <a:schemeClr val="dk1"/>
                </a:solidFill>
                <a:highlight>
                  <a:schemeClr val="lt1"/>
                </a:highlight>
                <a:latin typeface="Roboto"/>
                <a:ea typeface="Roboto"/>
                <a:cs typeface="Roboto"/>
                <a:sym typeface="Roboto"/>
              </a:rPr>
              <a:t> to get the nodes information and it installs the cluster according to the specs defined in the file.</a:t>
            </a:r>
            <a:endParaRPr dirty="0">
              <a:solidFill>
                <a:schemeClr val="dk1"/>
              </a:solidFill>
              <a:highlight>
                <a:schemeClr val="lt1"/>
              </a:highlight>
              <a:latin typeface="Roboto"/>
              <a:ea typeface="Roboto"/>
              <a:cs typeface="Roboto"/>
              <a:sym typeface="Roboto"/>
            </a:endParaRPr>
          </a:p>
          <a:p>
            <a:pPr marL="3657646"/>
            <a:endParaRPr dirty="0">
              <a:solidFill>
                <a:schemeClr val="dk1"/>
              </a:solidFill>
              <a:highlight>
                <a:schemeClr val="lt1"/>
              </a:highlight>
              <a:latin typeface="Roboto"/>
              <a:ea typeface="Roboto"/>
              <a:cs typeface="Roboto"/>
              <a:sym typeface="Roboto"/>
            </a:endParaRPr>
          </a:p>
          <a:p>
            <a:pPr marL="3657646"/>
            <a:endParaRPr dirty="0">
              <a:solidFill>
                <a:schemeClr val="dk1"/>
              </a:solidFill>
              <a:highlight>
                <a:schemeClr val="lt1"/>
              </a:highlight>
              <a:latin typeface="Roboto"/>
              <a:ea typeface="Roboto"/>
              <a:cs typeface="Roboto"/>
              <a:sym typeface="Roboto"/>
            </a:endParaRPr>
          </a:p>
          <a:p>
            <a:r>
              <a:rPr lang="en" dirty="0" err="1">
                <a:solidFill>
                  <a:schemeClr val="dk1"/>
                </a:solidFill>
                <a:highlight>
                  <a:srgbClr val="FFFFFF"/>
                </a:highlight>
                <a:latin typeface="Roboto"/>
                <a:ea typeface="Roboto"/>
                <a:cs typeface="Roboto"/>
                <a:sym typeface="Roboto"/>
              </a:rPr>
              <a:t>Cluster.yml</a:t>
            </a:r>
            <a:endParaRPr dirty="0">
              <a:solidFill>
                <a:schemeClr val="dk1"/>
              </a:solidFill>
              <a:highlight>
                <a:srgbClr val="FFFFFF"/>
              </a:highlight>
              <a:latin typeface="Roboto"/>
              <a:ea typeface="Roboto"/>
              <a:cs typeface="Roboto"/>
              <a:sym typeface="Roboto"/>
            </a:endParaRPr>
          </a:p>
          <a:p>
            <a:endParaRPr dirty="0">
              <a:solidFill>
                <a:schemeClr val="dk1"/>
              </a:solidFill>
              <a:highlight>
                <a:srgbClr val="FFFFFF"/>
              </a:highlight>
              <a:latin typeface="Roboto"/>
              <a:ea typeface="Roboto"/>
              <a:cs typeface="Roboto"/>
              <a:sym typeface="Roboto"/>
            </a:endParaRPr>
          </a:p>
        </p:txBody>
      </p:sp>
      <p:sp>
        <p:nvSpPr>
          <p:cNvPr id="77" name="Google Shape;77;p16"/>
          <p:cNvSpPr txBox="1"/>
          <p:nvPr/>
        </p:nvSpPr>
        <p:spPr>
          <a:xfrm>
            <a:off x="433387" y="8358467"/>
            <a:ext cx="7987200" cy="4852800"/>
          </a:xfrm>
          <a:prstGeom prst="rect">
            <a:avLst/>
          </a:prstGeom>
          <a:noFill/>
          <a:ln w="19050" cap="flat" cmpd="sng">
            <a:solidFill>
              <a:srgbClr val="000000"/>
            </a:solidFill>
            <a:prstDash val="solid"/>
            <a:round/>
            <a:headEnd type="none" w="sm" len="sm"/>
            <a:tailEnd type="none" w="sm" len="sm"/>
          </a:ln>
        </p:spPr>
        <p:txBody>
          <a:bodyPr spcFirstLastPara="1" wrap="square" lIns="243800" tIns="243800" rIns="243800" bIns="243800" anchor="t" anchorCtr="0">
            <a:noAutofit/>
          </a:bodyPr>
          <a:lstStyle/>
          <a:p>
            <a:pPr>
              <a:lnSpc>
                <a:spcPct val="115000"/>
              </a:lnSpc>
              <a:buClr>
                <a:schemeClr val="dk1"/>
              </a:buClr>
              <a:buSzPts val="1100"/>
            </a:pPr>
            <a:r>
              <a:rPr lang="en" sz="3200">
                <a:solidFill>
                  <a:schemeClr val="dk1"/>
                </a:solidFill>
                <a:highlight>
                  <a:schemeClr val="lt1"/>
                </a:highlight>
                <a:latin typeface="Calibri"/>
                <a:ea typeface="Calibri"/>
                <a:cs typeface="Calibri"/>
                <a:sym typeface="Calibri"/>
              </a:rPr>
              <a:t>---</a:t>
            </a:r>
            <a:endParaRPr sz="3200">
              <a:solidFill>
                <a:schemeClr val="dk1"/>
              </a:solidFill>
              <a:highlight>
                <a:schemeClr val="lt1"/>
              </a:highlight>
              <a:latin typeface="Calibri"/>
              <a:ea typeface="Calibri"/>
              <a:cs typeface="Calibri"/>
              <a:sym typeface="Calibri"/>
            </a:endParaRPr>
          </a:p>
          <a:p>
            <a:pPr>
              <a:lnSpc>
                <a:spcPct val="115000"/>
              </a:lnSpc>
              <a:buClr>
                <a:schemeClr val="dk1"/>
              </a:buClr>
              <a:buSzPts val="1100"/>
            </a:pPr>
            <a:r>
              <a:rPr lang="en" sz="3200">
                <a:solidFill>
                  <a:schemeClr val="dk1"/>
                </a:solidFill>
                <a:highlight>
                  <a:schemeClr val="lt1"/>
                </a:highlight>
                <a:latin typeface="Calibri"/>
                <a:ea typeface="Calibri"/>
                <a:cs typeface="Calibri"/>
                <a:sym typeface="Calibri"/>
              </a:rPr>
              <a:t>nodes:</a:t>
            </a:r>
            <a:endParaRPr sz="3200">
              <a:solidFill>
                <a:schemeClr val="dk1"/>
              </a:solidFill>
              <a:highlight>
                <a:schemeClr val="lt1"/>
              </a:highlight>
              <a:latin typeface="Calibri"/>
              <a:ea typeface="Calibri"/>
              <a:cs typeface="Calibri"/>
              <a:sym typeface="Calibri"/>
            </a:endParaRPr>
          </a:p>
          <a:p>
            <a:pPr marL="1219215" indent="-812810">
              <a:lnSpc>
                <a:spcPct val="115000"/>
              </a:lnSpc>
              <a:buClr>
                <a:schemeClr val="dk1"/>
              </a:buClr>
              <a:buSzPts val="1200"/>
              <a:buFont typeface="Calibri"/>
              <a:buChar char="-"/>
            </a:pPr>
            <a:r>
              <a:rPr lang="en" sz="3200">
                <a:solidFill>
                  <a:schemeClr val="dk1"/>
                </a:solidFill>
                <a:highlight>
                  <a:schemeClr val="lt1"/>
                </a:highlight>
                <a:latin typeface="Calibri"/>
                <a:ea typeface="Calibri"/>
                <a:cs typeface="Calibri"/>
                <a:sym typeface="Calibri"/>
              </a:rPr>
              <a:t>address: 10.0.0.1</a:t>
            </a:r>
            <a:endParaRPr sz="3200">
              <a:solidFill>
                <a:schemeClr val="dk1"/>
              </a:solidFill>
              <a:highlight>
                <a:schemeClr val="lt1"/>
              </a:highlight>
              <a:latin typeface="Calibri"/>
              <a:ea typeface="Calibri"/>
              <a:cs typeface="Calibri"/>
              <a:sym typeface="Calibri"/>
            </a:endParaRPr>
          </a:p>
          <a:p>
            <a:pPr>
              <a:lnSpc>
                <a:spcPct val="115000"/>
              </a:lnSpc>
              <a:buClr>
                <a:schemeClr val="dk1"/>
              </a:buClr>
              <a:buSzPts val="1100"/>
            </a:pPr>
            <a:r>
              <a:rPr lang="en" sz="3200">
                <a:solidFill>
                  <a:schemeClr val="dk1"/>
                </a:solidFill>
                <a:highlight>
                  <a:schemeClr val="lt1"/>
                </a:highlight>
                <a:latin typeface="Calibri"/>
                <a:ea typeface="Calibri"/>
                <a:cs typeface="Calibri"/>
                <a:sym typeface="Calibri"/>
              </a:rPr>
              <a:t>	role: [controlplane,etcd,worker]</a:t>
            </a:r>
            <a:endParaRPr sz="3200">
              <a:solidFill>
                <a:schemeClr val="dk1"/>
              </a:solidFill>
              <a:highlight>
                <a:schemeClr val="lt1"/>
              </a:highlight>
              <a:latin typeface="Calibri"/>
              <a:ea typeface="Calibri"/>
              <a:cs typeface="Calibri"/>
              <a:sym typeface="Calibri"/>
            </a:endParaRPr>
          </a:p>
          <a:p>
            <a:pPr>
              <a:lnSpc>
                <a:spcPct val="115000"/>
              </a:lnSpc>
              <a:buClr>
                <a:schemeClr val="dk1"/>
              </a:buClr>
              <a:buSzPts val="1100"/>
            </a:pPr>
            <a:r>
              <a:rPr lang="en" sz="3200">
                <a:solidFill>
                  <a:schemeClr val="dk1"/>
                </a:solidFill>
                <a:highlight>
                  <a:schemeClr val="lt1"/>
                </a:highlight>
                <a:latin typeface="Calibri"/>
                <a:ea typeface="Calibri"/>
                <a:cs typeface="Calibri"/>
                <a:sym typeface="Calibri"/>
              </a:rPr>
              <a:t>	user: ubuntu</a:t>
            </a:r>
            <a:endParaRPr sz="3200">
              <a:solidFill>
                <a:schemeClr val="dk1"/>
              </a:solidFill>
              <a:highlight>
                <a:schemeClr val="lt1"/>
              </a:highlight>
              <a:latin typeface="Calibri"/>
              <a:ea typeface="Calibri"/>
              <a:cs typeface="Calibri"/>
              <a:sym typeface="Calibri"/>
            </a:endParaRPr>
          </a:p>
          <a:p>
            <a:pPr>
              <a:lnSpc>
                <a:spcPct val="115000"/>
              </a:lnSpc>
              <a:buClr>
                <a:schemeClr val="dk1"/>
              </a:buClr>
              <a:buSzPts val="1100"/>
            </a:pPr>
            <a:r>
              <a:rPr lang="en" sz="3200">
                <a:solidFill>
                  <a:schemeClr val="dk1"/>
                </a:solidFill>
                <a:highlight>
                  <a:schemeClr val="lt1"/>
                </a:highlight>
                <a:latin typeface="Calibri"/>
                <a:ea typeface="Calibri"/>
                <a:cs typeface="Calibri"/>
                <a:sym typeface="Calibri"/>
              </a:rPr>
              <a:t>	hostname_override: node1</a:t>
            </a:r>
            <a:endParaRPr sz="9600">
              <a:latin typeface="Calibri"/>
              <a:ea typeface="Calibri"/>
              <a:cs typeface="Calibri"/>
              <a:sym typeface="Calibri"/>
            </a:endParaRPr>
          </a:p>
        </p:txBody>
      </p:sp>
      <p:sp>
        <p:nvSpPr>
          <p:cNvPr id="78" name="Google Shape;78;p16"/>
          <p:cNvSpPr txBox="1"/>
          <p:nvPr/>
        </p:nvSpPr>
        <p:spPr>
          <a:xfrm>
            <a:off x="12683120" y="10270467"/>
            <a:ext cx="5775200" cy="1028800"/>
          </a:xfrm>
          <a:prstGeom prst="rect">
            <a:avLst/>
          </a:prstGeom>
          <a:noFill/>
          <a:ln w="19050" cap="flat" cmpd="sng">
            <a:solidFill>
              <a:srgbClr val="000000"/>
            </a:solidFill>
            <a:prstDash val="solid"/>
            <a:round/>
            <a:headEnd type="none" w="sm" len="sm"/>
            <a:tailEnd type="none" w="sm" len="sm"/>
          </a:ln>
        </p:spPr>
        <p:txBody>
          <a:bodyPr spcFirstLastPara="1" wrap="square" lIns="243800" tIns="243800" rIns="243800" bIns="243800" anchor="t" anchorCtr="0">
            <a:noAutofit/>
          </a:bodyPr>
          <a:lstStyle/>
          <a:p>
            <a:pPr algn="ctr">
              <a:lnSpc>
                <a:spcPct val="115000"/>
              </a:lnSpc>
            </a:pPr>
            <a:r>
              <a:rPr lang="en" sz="3200">
                <a:solidFill>
                  <a:schemeClr val="dk1"/>
                </a:solidFill>
                <a:highlight>
                  <a:schemeClr val="lt1"/>
                </a:highlight>
                <a:latin typeface="Calibri"/>
                <a:ea typeface="Calibri"/>
                <a:cs typeface="Calibri"/>
                <a:sym typeface="Calibri"/>
              </a:rPr>
              <a:t>$ rke up --config cluster.yml</a:t>
            </a:r>
            <a:endParaRPr sz="9600">
              <a:latin typeface="Calibri"/>
              <a:ea typeface="Calibri"/>
              <a:cs typeface="Calibri"/>
              <a:sym typeface="Calibri"/>
            </a:endParaRPr>
          </a:p>
        </p:txBody>
      </p:sp>
      <p:sp>
        <p:nvSpPr>
          <p:cNvPr id="79" name="Google Shape;79;p16"/>
          <p:cNvSpPr txBox="1"/>
          <p:nvPr/>
        </p:nvSpPr>
        <p:spPr>
          <a:xfrm>
            <a:off x="12402970" y="11650833"/>
            <a:ext cx="5775200" cy="896000"/>
          </a:xfrm>
          <a:prstGeom prst="rect">
            <a:avLst/>
          </a:prstGeom>
          <a:noFill/>
          <a:ln>
            <a:noFill/>
          </a:ln>
        </p:spPr>
        <p:txBody>
          <a:bodyPr spcFirstLastPara="1" wrap="square" lIns="243800" tIns="243800" rIns="243800" bIns="243800" anchor="t" anchorCtr="0">
            <a:noAutofit/>
          </a:bodyPr>
          <a:lstStyle/>
          <a:p>
            <a:pPr algn="ctr"/>
            <a:r>
              <a:rPr lang="en" sz="9600" dirty="0"/>
              <a:t>DEMO!!</a:t>
            </a:r>
            <a:endParaRPr sz="9600" dirty="0"/>
          </a:p>
        </p:txBody>
      </p:sp>
    </p:spTree>
    <p:extLst>
      <p:ext uri="{BB962C8B-B14F-4D97-AF65-F5344CB8AC3E}">
        <p14:creationId xmlns:p14="http://schemas.microsoft.com/office/powerpoint/2010/main" val="3725824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7"/>
          <p:cNvCxnSpPr>
            <a:stCxn id="85" idx="2"/>
            <a:endCxn id="86" idx="0"/>
          </p:cNvCxnSpPr>
          <p:nvPr/>
        </p:nvCxnSpPr>
        <p:spPr>
          <a:xfrm>
            <a:off x="18106987" y="7084333"/>
            <a:ext cx="0" cy="2394400"/>
          </a:xfrm>
          <a:prstGeom prst="straightConnector1">
            <a:avLst/>
          </a:prstGeom>
          <a:noFill/>
          <a:ln w="19050" cap="flat" cmpd="sng">
            <a:solidFill>
              <a:schemeClr val="dk2"/>
            </a:solidFill>
            <a:prstDash val="dot"/>
            <a:round/>
            <a:headEnd type="none" w="med" len="med"/>
            <a:tailEnd type="triangle" w="med" len="med"/>
          </a:ln>
        </p:spPr>
      </p:cxnSp>
      <p:sp>
        <p:nvSpPr>
          <p:cNvPr id="87" name="Google Shape;87;p17"/>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r>
              <a:rPr lang="en">
                <a:latin typeface="Roboto"/>
                <a:ea typeface="Roboto"/>
                <a:cs typeface="Roboto"/>
                <a:sym typeface="Roboto"/>
              </a:rPr>
              <a:t>RKE Design - RkeConfig</a:t>
            </a:r>
            <a:endParaRPr>
              <a:latin typeface="Roboto"/>
              <a:ea typeface="Roboto"/>
              <a:cs typeface="Roboto"/>
              <a:sym typeface="Roboto"/>
            </a:endParaRPr>
          </a:p>
        </p:txBody>
      </p:sp>
      <p:pic>
        <p:nvPicPr>
          <p:cNvPr id="88" name="Google Shape;88;p17"/>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89" name="Google Shape;89;p17"/>
          <p:cNvSpPr txBox="1"/>
          <p:nvPr/>
        </p:nvSpPr>
        <p:spPr>
          <a:xfrm>
            <a:off x="832787" y="3217400"/>
            <a:ext cx="20383200" cy="2680000"/>
          </a:xfrm>
          <a:prstGeom prst="rect">
            <a:avLst/>
          </a:prstGeom>
          <a:noFill/>
          <a:ln>
            <a:noFill/>
          </a:ln>
        </p:spPr>
        <p:txBody>
          <a:bodyPr spcFirstLastPara="1" wrap="square" lIns="243800" tIns="243800" rIns="243800" bIns="243800" anchor="t" anchorCtr="0">
            <a:noAutofit/>
          </a:bodyPr>
          <a:lstStyle/>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The first building block of RKE is the configuration file definition which by default is called </a:t>
            </a:r>
            <a:r>
              <a:rPr lang="en" sz="3200" b="1">
                <a:solidFill>
                  <a:schemeClr val="dk1"/>
                </a:solidFill>
                <a:highlight>
                  <a:schemeClr val="lt1"/>
                </a:highlight>
                <a:latin typeface="Roboto"/>
                <a:ea typeface="Roboto"/>
                <a:cs typeface="Roboto"/>
                <a:sym typeface="Roboto"/>
              </a:rPr>
              <a:t>cluster.yml</a:t>
            </a:r>
            <a:endParaRPr sz="3200" b="1">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RKE config can be generated using (rke config) command</a:t>
            </a:r>
            <a:endParaRPr sz="3200">
              <a:solidFill>
                <a:schemeClr val="dk1"/>
              </a:solidFill>
              <a:highlight>
                <a:schemeClr val="lt1"/>
              </a:highlight>
              <a:latin typeface="Roboto"/>
              <a:ea typeface="Roboto"/>
              <a:cs typeface="Roboto"/>
              <a:sym typeface="Roboto"/>
            </a:endParaRPr>
          </a:p>
          <a:p>
            <a:pPr marL="2438430"/>
            <a:endParaRPr sz="3200">
              <a:solidFill>
                <a:schemeClr val="dk1"/>
              </a:solidFill>
              <a:highlight>
                <a:schemeClr val="lt1"/>
              </a:highlight>
              <a:latin typeface="Roboto"/>
              <a:ea typeface="Roboto"/>
              <a:cs typeface="Roboto"/>
              <a:sym typeface="Roboto"/>
            </a:endParaRPr>
          </a:p>
          <a:p>
            <a:endParaRPr sz="3200">
              <a:solidFill>
                <a:schemeClr val="dk1"/>
              </a:solidFill>
              <a:highlight>
                <a:srgbClr val="FFFFFF"/>
              </a:highlight>
              <a:latin typeface="Roboto"/>
              <a:ea typeface="Roboto"/>
              <a:cs typeface="Roboto"/>
              <a:sym typeface="Roboto"/>
            </a:endParaRPr>
          </a:p>
        </p:txBody>
      </p:sp>
      <p:sp>
        <p:nvSpPr>
          <p:cNvPr id="85" name="Google Shape;85;p17"/>
          <p:cNvSpPr/>
          <p:nvPr/>
        </p:nvSpPr>
        <p:spPr>
          <a:xfrm>
            <a:off x="17154987" y="6342733"/>
            <a:ext cx="1904000" cy="74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sz="2133"/>
              <a:t>Node1</a:t>
            </a:r>
            <a:endParaRPr sz="2133"/>
          </a:p>
        </p:txBody>
      </p:sp>
      <p:sp>
        <p:nvSpPr>
          <p:cNvPr id="90" name="Google Shape;90;p17"/>
          <p:cNvSpPr/>
          <p:nvPr/>
        </p:nvSpPr>
        <p:spPr>
          <a:xfrm>
            <a:off x="17154987" y="7319933"/>
            <a:ext cx="1904000" cy="74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sz="2133">
                <a:solidFill>
                  <a:schemeClr val="dk1"/>
                </a:solidFill>
              </a:rPr>
              <a:t>Node2</a:t>
            </a:r>
            <a:endParaRPr sz="9600"/>
          </a:p>
        </p:txBody>
      </p:sp>
      <p:sp>
        <p:nvSpPr>
          <p:cNvPr id="86" name="Google Shape;86;p17"/>
          <p:cNvSpPr/>
          <p:nvPr/>
        </p:nvSpPr>
        <p:spPr>
          <a:xfrm>
            <a:off x="17154987" y="9478800"/>
            <a:ext cx="1904000" cy="74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sz="2133">
                <a:solidFill>
                  <a:schemeClr val="dk1"/>
                </a:solidFill>
              </a:rPr>
              <a:t>NodeN</a:t>
            </a:r>
            <a:endParaRPr sz="9600"/>
          </a:p>
        </p:txBody>
      </p:sp>
      <p:sp>
        <p:nvSpPr>
          <p:cNvPr id="91" name="Google Shape;91;p17"/>
          <p:cNvSpPr/>
          <p:nvPr/>
        </p:nvSpPr>
        <p:spPr>
          <a:xfrm>
            <a:off x="1770854" y="6342733"/>
            <a:ext cx="2729600" cy="74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sz="2400"/>
              <a:t>kubelet</a:t>
            </a:r>
            <a:endParaRPr sz="2400"/>
          </a:p>
        </p:txBody>
      </p:sp>
      <p:sp>
        <p:nvSpPr>
          <p:cNvPr id="92" name="Google Shape;92;p17"/>
          <p:cNvSpPr/>
          <p:nvPr/>
        </p:nvSpPr>
        <p:spPr>
          <a:xfrm>
            <a:off x="1770854" y="7387333"/>
            <a:ext cx="2729600" cy="74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sz="2400"/>
              <a:t>kube-proxy</a:t>
            </a:r>
            <a:endParaRPr sz="2400"/>
          </a:p>
        </p:txBody>
      </p:sp>
      <p:sp>
        <p:nvSpPr>
          <p:cNvPr id="93" name="Google Shape;93;p17"/>
          <p:cNvSpPr/>
          <p:nvPr/>
        </p:nvSpPr>
        <p:spPr>
          <a:xfrm>
            <a:off x="1770854" y="8431933"/>
            <a:ext cx="2729600" cy="74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sz="2400"/>
              <a:t>kube-scheduler</a:t>
            </a:r>
            <a:endParaRPr sz="2400"/>
          </a:p>
        </p:txBody>
      </p:sp>
      <p:sp>
        <p:nvSpPr>
          <p:cNvPr id="94" name="Google Shape;94;p17"/>
          <p:cNvSpPr/>
          <p:nvPr/>
        </p:nvSpPr>
        <p:spPr>
          <a:xfrm>
            <a:off x="1770854" y="9476533"/>
            <a:ext cx="2729600" cy="74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sz="2400"/>
              <a:t>kube-controller</a:t>
            </a:r>
            <a:endParaRPr sz="2400"/>
          </a:p>
        </p:txBody>
      </p:sp>
      <p:sp>
        <p:nvSpPr>
          <p:cNvPr id="95" name="Google Shape;95;p17"/>
          <p:cNvSpPr/>
          <p:nvPr/>
        </p:nvSpPr>
        <p:spPr>
          <a:xfrm>
            <a:off x="1770854" y="10521133"/>
            <a:ext cx="2729600" cy="74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sz="2400"/>
              <a:t>kube-apiserver</a:t>
            </a:r>
            <a:endParaRPr sz="2400"/>
          </a:p>
        </p:txBody>
      </p:sp>
      <p:sp>
        <p:nvSpPr>
          <p:cNvPr id="96" name="Google Shape;96;p17"/>
          <p:cNvSpPr/>
          <p:nvPr/>
        </p:nvSpPr>
        <p:spPr>
          <a:xfrm>
            <a:off x="1770854" y="11565733"/>
            <a:ext cx="2729600" cy="74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sz="2400"/>
              <a:t>etcd v3</a:t>
            </a:r>
            <a:endParaRPr sz="2400"/>
          </a:p>
        </p:txBody>
      </p:sp>
      <p:pic>
        <p:nvPicPr>
          <p:cNvPr id="97" name="Google Shape;97;p17"/>
          <p:cNvPicPr preferRelativeResize="0"/>
          <p:nvPr/>
        </p:nvPicPr>
        <p:blipFill>
          <a:blip r:embed="rId4">
            <a:alphaModFix/>
          </a:blip>
          <a:stretch>
            <a:fillRect/>
          </a:stretch>
        </p:blipFill>
        <p:spPr>
          <a:xfrm>
            <a:off x="7922787" y="6065668"/>
            <a:ext cx="5635435" cy="7005800"/>
          </a:xfrm>
          <a:prstGeom prst="rect">
            <a:avLst/>
          </a:prstGeom>
          <a:noFill/>
          <a:ln>
            <a:noFill/>
          </a:ln>
        </p:spPr>
      </p:pic>
      <p:cxnSp>
        <p:nvCxnSpPr>
          <p:cNvPr id="98" name="Google Shape;98;p17"/>
          <p:cNvCxnSpPr/>
          <p:nvPr/>
        </p:nvCxnSpPr>
        <p:spPr>
          <a:xfrm>
            <a:off x="13670854" y="7722867"/>
            <a:ext cx="2844000" cy="853600"/>
          </a:xfrm>
          <a:prstGeom prst="straightConnector1">
            <a:avLst/>
          </a:prstGeom>
          <a:noFill/>
          <a:ln w="28575" cap="flat" cmpd="sng">
            <a:solidFill>
              <a:srgbClr val="CC0000"/>
            </a:solidFill>
            <a:prstDash val="solid"/>
            <a:round/>
            <a:headEnd type="none" w="med" len="med"/>
            <a:tailEnd type="triangle" w="med" len="med"/>
          </a:ln>
        </p:spPr>
      </p:cxnSp>
      <p:cxnSp>
        <p:nvCxnSpPr>
          <p:cNvPr id="99" name="Google Shape;99;p17"/>
          <p:cNvCxnSpPr/>
          <p:nvPr/>
        </p:nvCxnSpPr>
        <p:spPr>
          <a:xfrm rot="10800000">
            <a:off x="4888587" y="9690200"/>
            <a:ext cx="3172000" cy="1425600"/>
          </a:xfrm>
          <a:prstGeom prst="straightConnector1">
            <a:avLst/>
          </a:prstGeom>
          <a:noFill/>
          <a:ln w="28575" cap="flat" cmpd="sng">
            <a:solidFill>
              <a:srgbClr val="CC0000"/>
            </a:solidFill>
            <a:prstDash val="solid"/>
            <a:round/>
            <a:headEnd type="none" w="med" len="med"/>
            <a:tailEnd type="triangle" w="med" len="med"/>
          </a:ln>
        </p:spPr>
      </p:cxnSp>
      <p:sp>
        <p:nvSpPr>
          <p:cNvPr id="100" name="Google Shape;100;p17"/>
          <p:cNvSpPr/>
          <p:nvPr/>
        </p:nvSpPr>
        <p:spPr>
          <a:xfrm>
            <a:off x="7735787" y="5998667"/>
            <a:ext cx="6116800" cy="3477600"/>
          </a:xfrm>
          <a:prstGeom prst="rect">
            <a:avLst/>
          </a:prstGeom>
          <a:noFill/>
          <a:ln w="19050"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endParaRPr sz="9600"/>
          </a:p>
        </p:txBody>
      </p:sp>
      <p:sp>
        <p:nvSpPr>
          <p:cNvPr id="101" name="Google Shape;101;p17"/>
          <p:cNvSpPr/>
          <p:nvPr/>
        </p:nvSpPr>
        <p:spPr>
          <a:xfrm>
            <a:off x="7757254" y="9577533"/>
            <a:ext cx="6116800" cy="3144000"/>
          </a:xfrm>
          <a:prstGeom prst="rect">
            <a:avLst/>
          </a:prstGeom>
          <a:noFill/>
          <a:ln w="19050"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endParaRPr sz="9600"/>
          </a:p>
        </p:txBody>
      </p:sp>
    </p:spTree>
    <p:extLst>
      <p:ext uri="{BB962C8B-B14F-4D97-AF65-F5344CB8AC3E}">
        <p14:creationId xmlns:p14="http://schemas.microsoft.com/office/powerpoint/2010/main" val="3218035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r>
              <a:rPr lang="en">
                <a:latin typeface="Roboto"/>
                <a:ea typeface="Roboto"/>
                <a:cs typeface="Roboto"/>
                <a:sym typeface="Roboto"/>
              </a:rPr>
              <a:t>RKE Design - </a:t>
            </a:r>
            <a:r>
              <a:rPr lang="en" u="sng">
                <a:solidFill>
                  <a:schemeClr val="hlink"/>
                </a:solidFill>
                <a:latin typeface="Roboto"/>
                <a:ea typeface="Roboto"/>
                <a:cs typeface="Roboto"/>
                <a:sym typeface="Roboto"/>
                <a:hlinkClick r:id="rId3"/>
              </a:rPr>
              <a:t>State File</a:t>
            </a:r>
            <a:r>
              <a:rPr lang="en">
                <a:latin typeface="Roboto"/>
                <a:ea typeface="Roboto"/>
                <a:cs typeface="Roboto"/>
                <a:sym typeface="Roboto"/>
              </a:rPr>
              <a:t> (cluster.rkestate)</a:t>
            </a:r>
            <a:endParaRPr>
              <a:latin typeface="Roboto"/>
              <a:ea typeface="Roboto"/>
              <a:cs typeface="Roboto"/>
              <a:sym typeface="Roboto"/>
            </a:endParaRPr>
          </a:p>
        </p:txBody>
      </p:sp>
      <p:pic>
        <p:nvPicPr>
          <p:cNvPr id="107" name="Google Shape;107;p18"/>
          <p:cNvPicPr preferRelativeResize="0"/>
          <p:nvPr/>
        </p:nvPicPr>
        <p:blipFill>
          <a:blip r:embed="rId4">
            <a:alphaModFix/>
          </a:blip>
          <a:stretch>
            <a:fillRect/>
          </a:stretch>
        </p:blipFill>
        <p:spPr>
          <a:xfrm>
            <a:off x="407988" y="6592268"/>
            <a:ext cx="25400" cy="25400"/>
          </a:xfrm>
          <a:prstGeom prst="rect">
            <a:avLst/>
          </a:prstGeom>
          <a:noFill/>
          <a:ln>
            <a:noFill/>
          </a:ln>
        </p:spPr>
      </p:pic>
      <p:sp>
        <p:nvSpPr>
          <p:cNvPr id="108" name="Google Shape;108;p18"/>
          <p:cNvSpPr txBox="1"/>
          <p:nvPr/>
        </p:nvSpPr>
        <p:spPr>
          <a:xfrm>
            <a:off x="832787" y="3217400"/>
            <a:ext cx="18412000" cy="10498400"/>
          </a:xfrm>
          <a:prstGeom prst="rect">
            <a:avLst/>
          </a:prstGeom>
          <a:noFill/>
          <a:ln>
            <a:noFill/>
          </a:ln>
        </p:spPr>
        <p:txBody>
          <a:bodyPr spcFirstLastPara="1" wrap="square" lIns="243800" tIns="243800" rIns="243800" bIns="243800" anchor="t" anchorCtr="0">
            <a:noAutofit/>
          </a:bodyPr>
          <a:lstStyle/>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RKE uses a config file (cluster.yml) to provision cluster, and keeps track of cluster status using a state file (cluster.rkestate)</a:t>
            </a:r>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State File consists of two sections:</a:t>
            </a:r>
            <a:endParaRPr sz="3200">
              <a:solidFill>
                <a:schemeClr val="dk1"/>
              </a:solidFill>
              <a:highlight>
                <a:schemeClr val="lt1"/>
              </a:highlight>
              <a:latin typeface="Roboto"/>
              <a:ea typeface="Roboto"/>
              <a:cs typeface="Roboto"/>
              <a:sym typeface="Roboto"/>
            </a:endParaRPr>
          </a:p>
          <a:p>
            <a:pPr marL="3657646"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DesiredState</a:t>
            </a:r>
            <a:endParaRPr sz="3200">
              <a:solidFill>
                <a:schemeClr val="dk1"/>
              </a:solidFill>
              <a:highlight>
                <a:schemeClr val="lt1"/>
              </a:highlight>
              <a:latin typeface="Roboto"/>
              <a:ea typeface="Roboto"/>
              <a:cs typeface="Roboto"/>
              <a:sym typeface="Roboto"/>
            </a:endParaRPr>
          </a:p>
          <a:p>
            <a:pPr marL="3657646"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CurrentState</a:t>
            </a:r>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Desired state represents the state the cluster should be in</a:t>
            </a:r>
            <a:endParaRPr sz="3200">
              <a:solidFill>
                <a:schemeClr val="dk1"/>
              </a:solidFill>
              <a:highlight>
                <a:schemeClr val="lt1"/>
              </a:highlight>
              <a:latin typeface="Roboto"/>
              <a:ea typeface="Roboto"/>
              <a:cs typeface="Roboto"/>
              <a:sym typeface="Roboto"/>
            </a:endParaRPr>
          </a:p>
          <a:p>
            <a:pPr marL="2438430"/>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Current state represents the actual state of the cluster</a:t>
            </a:r>
            <a:endParaRPr sz="3200">
              <a:solidFill>
                <a:schemeClr val="dk1"/>
              </a:solidFill>
              <a:highlight>
                <a:schemeClr val="lt1"/>
              </a:highlight>
              <a:latin typeface="Roboto"/>
              <a:ea typeface="Roboto"/>
              <a:cs typeface="Roboto"/>
              <a:sym typeface="Roboto"/>
            </a:endParaRPr>
          </a:p>
          <a:p>
            <a:pPr marL="2438430"/>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Both current and desired state consists of:</a:t>
            </a:r>
            <a:endParaRPr sz="3200">
              <a:solidFill>
                <a:schemeClr val="dk1"/>
              </a:solidFill>
              <a:highlight>
                <a:schemeClr val="lt1"/>
              </a:highlight>
              <a:latin typeface="Roboto"/>
              <a:ea typeface="Roboto"/>
              <a:cs typeface="Roboto"/>
              <a:sym typeface="Roboto"/>
            </a:endParaRPr>
          </a:p>
          <a:p>
            <a:pPr marL="3657646"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RKEConfig</a:t>
            </a:r>
            <a:endParaRPr sz="3200">
              <a:solidFill>
                <a:schemeClr val="dk1"/>
              </a:solidFill>
              <a:highlight>
                <a:schemeClr val="lt1"/>
              </a:highlight>
              <a:latin typeface="Roboto"/>
              <a:ea typeface="Roboto"/>
              <a:cs typeface="Roboto"/>
              <a:sym typeface="Roboto"/>
            </a:endParaRPr>
          </a:p>
          <a:p>
            <a:pPr marL="3657646"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Cluster Certificate bundle</a:t>
            </a:r>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Desiredstate is populated by rke from cluster.yml file during the provisioning workflow</a:t>
            </a:r>
            <a:endParaRPr sz="3200">
              <a:solidFill>
                <a:schemeClr val="dk1"/>
              </a:solidFill>
              <a:highlight>
                <a:schemeClr val="lt1"/>
              </a:highlight>
              <a:latin typeface="Roboto"/>
              <a:ea typeface="Roboto"/>
              <a:cs typeface="Roboto"/>
              <a:sym typeface="Roboto"/>
            </a:endParaRPr>
          </a:p>
          <a:p>
            <a:pPr marL="2438430"/>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On each run RKE tries to bring the cluster to match the </a:t>
            </a:r>
            <a:r>
              <a:rPr lang="en" sz="3200" b="1">
                <a:solidFill>
                  <a:schemeClr val="dk1"/>
                </a:solidFill>
                <a:highlight>
                  <a:schemeClr val="lt1"/>
                </a:highlight>
                <a:latin typeface="Roboto"/>
                <a:ea typeface="Roboto"/>
                <a:cs typeface="Roboto"/>
                <a:sym typeface="Roboto"/>
              </a:rPr>
              <a:t>DesiredState</a:t>
            </a:r>
            <a:r>
              <a:rPr lang="en" sz="3200">
                <a:solidFill>
                  <a:schemeClr val="dk1"/>
                </a:solidFill>
                <a:highlight>
                  <a:schemeClr val="lt1"/>
                </a:highlight>
                <a:latin typeface="Roboto"/>
                <a:ea typeface="Roboto"/>
                <a:cs typeface="Roboto"/>
                <a:sym typeface="Roboto"/>
              </a:rPr>
              <a:t> and then when it succeed it writes the </a:t>
            </a:r>
            <a:r>
              <a:rPr lang="en" sz="3200" b="1">
                <a:solidFill>
                  <a:schemeClr val="dk1"/>
                </a:solidFill>
                <a:highlight>
                  <a:schemeClr val="lt1"/>
                </a:highlight>
                <a:latin typeface="Roboto"/>
                <a:ea typeface="Roboto"/>
                <a:cs typeface="Roboto"/>
                <a:sym typeface="Roboto"/>
              </a:rPr>
              <a:t>CurrentState</a:t>
            </a:r>
            <a:r>
              <a:rPr lang="en" sz="3200">
                <a:solidFill>
                  <a:schemeClr val="dk1"/>
                </a:solidFill>
                <a:highlight>
                  <a:schemeClr val="lt1"/>
                </a:highlight>
                <a:latin typeface="Roboto"/>
                <a:ea typeface="Roboto"/>
                <a:cs typeface="Roboto"/>
                <a:sym typeface="Roboto"/>
              </a:rPr>
              <a:t>.</a:t>
            </a:r>
            <a:endParaRPr sz="320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337516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r>
              <a:rPr lang="en">
                <a:latin typeface="Roboto"/>
                <a:ea typeface="Roboto"/>
                <a:cs typeface="Roboto"/>
                <a:sym typeface="Roboto"/>
              </a:rPr>
              <a:t>RKE Design - State File</a:t>
            </a:r>
            <a:endParaRPr>
              <a:latin typeface="Roboto"/>
              <a:ea typeface="Roboto"/>
              <a:cs typeface="Roboto"/>
              <a:sym typeface="Roboto"/>
            </a:endParaRPr>
          </a:p>
        </p:txBody>
      </p:sp>
      <p:pic>
        <p:nvPicPr>
          <p:cNvPr id="114" name="Google Shape;114;p19"/>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115" name="Google Shape;115;p19"/>
          <p:cNvSpPr txBox="1"/>
          <p:nvPr/>
        </p:nvSpPr>
        <p:spPr>
          <a:xfrm>
            <a:off x="1669720" y="3959800"/>
            <a:ext cx="5509600" cy="6268000"/>
          </a:xfrm>
          <a:prstGeom prst="rect">
            <a:avLst/>
          </a:prstGeom>
          <a:noFill/>
          <a:ln w="19050" cap="flat" cmpd="sng">
            <a:solidFill>
              <a:srgbClr val="000000"/>
            </a:solidFill>
            <a:prstDash val="solid"/>
            <a:round/>
            <a:headEnd type="none" w="sm" len="sm"/>
            <a:tailEnd type="none" w="sm" len="sm"/>
          </a:ln>
        </p:spPr>
        <p:txBody>
          <a:bodyPr spcFirstLastPara="1" wrap="square" lIns="243800" tIns="243800" rIns="243800" bIns="243800" anchor="t" anchorCtr="0">
            <a:noAutofit/>
          </a:bodyPr>
          <a:lstStyle/>
          <a:p>
            <a:pPr>
              <a:lnSpc>
                <a:spcPct val="142857"/>
              </a:lnSpc>
            </a:pPr>
            <a:r>
              <a:rPr lang="en" sz="2400">
                <a:solidFill>
                  <a:srgbClr val="E36209"/>
                </a:solidFill>
                <a:highlight>
                  <a:srgbClr val="FFFFFF"/>
                </a:highlight>
                <a:latin typeface="Consolas"/>
                <a:ea typeface="Consolas"/>
                <a:cs typeface="Consolas"/>
                <a:sym typeface="Consolas"/>
              </a:rPr>
              <a:t>{</a:t>
            </a:r>
            <a:endParaRPr sz="2400">
              <a:solidFill>
                <a:srgbClr val="E36209"/>
              </a:solidFill>
              <a:highlight>
                <a:srgbClr val="FFFFFF"/>
              </a:highlight>
              <a:latin typeface="Consolas"/>
              <a:ea typeface="Consolas"/>
              <a:cs typeface="Consolas"/>
              <a:sym typeface="Consolas"/>
            </a:endParaRPr>
          </a:p>
          <a:p>
            <a:pPr>
              <a:lnSpc>
                <a:spcPct val="142857"/>
              </a:lnSpc>
            </a:pPr>
            <a:r>
              <a:rPr lang="en" sz="2400">
                <a:solidFill>
                  <a:srgbClr val="E36209"/>
                </a:solidFill>
                <a:highlight>
                  <a:srgbClr val="FFFFFF"/>
                </a:highlight>
                <a:latin typeface="Consolas"/>
                <a:ea typeface="Consolas"/>
                <a:cs typeface="Consolas"/>
                <a:sym typeface="Consolas"/>
              </a:rPr>
              <a:t>  "desiredState": {</a:t>
            </a:r>
            <a:endParaRPr sz="2400">
              <a:solidFill>
                <a:srgbClr val="E36209"/>
              </a:solidFill>
              <a:highlight>
                <a:srgbClr val="FFFFFF"/>
              </a:highlight>
              <a:latin typeface="Consolas"/>
              <a:ea typeface="Consolas"/>
              <a:cs typeface="Consolas"/>
              <a:sym typeface="Consolas"/>
            </a:endParaRPr>
          </a:p>
          <a:p>
            <a:pPr>
              <a:lnSpc>
                <a:spcPct val="142857"/>
              </a:lnSpc>
            </a:pPr>
            <a:r>
              <a:rPr lang="en" sz="2400">
                <a:solidFill>
                  <a:srgbClr val="E36209"/>
                </a:solidFill>
                <a:highlight>
                  <a:srgbClr val="FFFFFF"/>
                </a:highlight>
                <a:latin typeface="Consolas"/>
                <a:ea typeface="Consolas"/>
                <a:cs typeface="Consolas"/>
                <a:sym typeface="Consolas"/>
              </a:rPr>
              <a:t>    "rkeConfig": {},</a:t>
            </a:r>
            <a:endParaRPr sz="2400">
              <a:solidFill>
                <a:srgbClr val="E36209"/>
              </a:solidFill>
              <a:highlight>
                <a:srgbClr val="FFFFFF"/>
              </a:highlight>
              <a:latin typeface="Consolas"/>
              <a:ea typeface="Consolas"/>
              <a:cs typeface="Consolas"/>
              <a:sym typeface="Consolas"/>
            </a:endParaRPr>
          </a:p>
          <a:p>
            <a:pPr>
              <a:lnSpc>
                <a:spcPct val="142857"/>
              </a:lnSpc>
            </a:pPr>
            <a:r>
              <a:rPr lang="en" sz="2400">
                <a:solidFill>
                  <a:srgbClr val="E36209"/>
                </a:solidFill>
                <a:highlight>
                  <a:srgbClr val="FFFFFF"/>
                </a:highlight>
                <a:latin typeface="Consolas"/>
                <a:ea typeface="Consolas"/>
                <a:cs typeface="Consolas"/>
                <a:sym typeface="Consolas"/>
              </a:rPr>
              <a:t>    "certificatesBundle": {}</a:t>
            </a:r>
            <a:endParaRPr sz="2400">
              <a:solidFill>
                <a:srgbClr val="E36209"/>
              </a:solidFill>
              <a:highlight>
                <a:srgbClr val="FFFFFF"/>
              </a:highlight>
              <a:latin typeface="Consolas"/>
              <a:ea typeface="Consolas"/>
              <a:cs typeface="Consolas"/>
              <a:sym typeface="Consolas"/>
            </a:endParaRPr>
          </a:p>
          <a:p>
            <a:pPr>
              <a:lnSpc>
                <a:spcPct val="142857"/>
              </a:lnSpc>
            </a:pPr>
            <a:r>
              <a:rPr lang="en" sz="2400">
                <a:solidFill>
                  <a:srgbClr val="E36209"/>
                </a:solidFill>
                <a:highlight>
                  <a:srgbClr val="FFFFFF"/>
                </a:highlight>
                <a:latin typeface="Consolas"/>
                <a:ea typeface="Consolas"/>
                <a:cs typeface="Consolas"/>
                <a:sym typeface="Consolas"/>
              </a:rPr>
              <a:t>  },</a:t>
            </a:r>
            <a:endParaRPr sz="2400">
              <a:solidFill>
                <a:srgbClr val="E36209"/>
              </a:solidFill>
              <a:highlight>
                <a:srgbClr val="FFFFFF"/>
              </a:highlight>
              <a:latin typeface="Consolas"/>
              <a:ea typeface="Consolas"/>
              <a:cs typeface="Consolas"/>
              <a:sym typeface="Consolas"/>
            </a:endParaRPr>
          </a:p>
          <a:p>
            <a:pPr>
              <a:lnSpc>
                <a:spcPct val="142857"/>
              </a:lnSpc>
            </a:pPr>
            <a:r>
              <a:rPr lang="en" sz="2400">
                <a:solidFill>
                  <a:srgbClr val="E36209"/>
                </a:solidFill>
                <a:highlight>
                  <a:srgbClr val="FFFFFF"/>
                </a:highlight>
                <a:latin typeface="Consolas"/>
                <a:ea typeface="Consolas"/>
                <a:cs typeface="Consolas"/>
                <a:sym typeface="Consolas"/>
              </a:rPr>
              <a:t>  "currentState": {</a:t>
            </a:r>
            <a:endParaRPr sz="2400">
              <a:solidFill>
                <a:srgbClr val="E36209"/>
              </a:solidFill>
              <a:highlight>
                <a:srgbClr val="FFFFFF"/>
              </a:highlight>
              <a:latin typeface="Consolas"/>
              <a:ea typeface="Consolas"/>
              <a:cs typeface="Consolas"/>
              <a:sym typeface="Consolas"/>
            </a:endParaRPr>
          </a:p>
          <a:p>
            <a:pPr>
              <a:lnSpc>
                <a:spcPct val="142857"/>
              </a:lnSpc>
            </a:pPr>
            <a:r>
              <a:rPr lang="en" sz="2400">
                <a:solidFill>
                  <a:srgbClr val="E36209"/>
                </a:solidFill>
                <a:highlight>
                  <a:srgbClr val="FFFFFF"/>
                </a:highlight>
                <a:latin typeface="Consolas"/>
                <a:ea typeface="Consolas"/>
                <a:cs typeface="Consolas"/>
                <a:sym typeface="Consolas"/>
              </a:rPr>
              <a:t>    "rkeConfig": {},</a:t>
            </a:r>
            <a:endParaRPr sz="2400">
              <a:solidFill>
                <a:srgbClr val="E36209"/>
              </a:solidFill>
              <a:highlight>
                <a:srgbClr val="FFFFFF"/>
              </a:highlight>
              <a:latin typeface="Consolas"/>
              <a:ea typeface="Consolas"/>
              <a:cs typeface="Consolas"/>
              <a:sym typeface="Consolas"/>
            </a:endParaRPr>
          </a:p>
          <a:p>
            <a:pPr>
              <a:lnSpc>
                <a:spcPct val="142857"/>
              </a:lnSpc>
            </a:pPr>
            <a:r>
              <a:rPr lang="en" sz="2400">
                <a:solidFill>
                  <a:srgbClr val="E36209"/>
                </a:solidFill>
                <a:highlight>
                  <a:srgbClr val="FFFFFF"/>
                </a:highlight>
                <a:latin typeface="Consolas"/>
                <a:ea typeface="Consolas"/>
                <a:cs typeface="Consolas"/>
                <a:sym typeface="Consolas"/>
              </a:rPr>
              <a:t>    "certificatesBundle": {}</a:t>
            </a:r>
            <a:endParaRPr sz="2400">
              <a:solidFill>
                <a:srgbClr val="E36209"/>
              </a:solidFill>
              <a:highlight>
                <a:srgbClr val="FFFFFF"/>
              </a:highlight>
              <a:latin typeface="Consolas"/>
              <a:ea typeface="Consolas"/>
              <a:cs typeface="Consolas"/>
              <a:sym typeface="Consolas"/>
            </a:endParaRPr>
          </a:p>
          <a:p>
            <a:pPr>
              <a:lnSpc>
                <a:spcPct val="142857"/>
              </a:lnSpc>
            </a:pPr>
            <a:r>
              <a:rPr lang="en" sz="2400">
                <a:solidFill>
                  <a:srgbClr val="E36209"/>
                </a:solidFill>
                <a:highlight>
                  <a:srgbClr val="FFFFFF"/>
                </a:highlight>
                <a:latin typeface="Consolas"/>
                <a:ea typeface="Consolas"/>
                <a:cs typeface="Consolas"/>
                <a:sym typeface="Consolas"/>
              </a:rPr>
              <a:t>  }</a:t>
            </a:r>
            <a:endParaRPr sz="2400">
              <a:solidFill>
                <a:srgbClr val="E36209"/>
              </a:solidFill>
              <a:highlight>
                <a:srgbClr val="FFFFFF"/>
              </a:highlight>
              <a:latin typeface="Consolas"/>
              <a:ea typeface="Consolas"/>
              <a:cs typeface="Consolas"/>
              <a:sym typeface="Consolas"/>
            </a:endParaRPr>
          </a:p>
          <a:p>
            <a:pPr>
              <a:lnSpc>
                <a:spcPct val="142857"/>
              </a:lnSpc>
            </a:pPr>
            <a:r>
              <a:rPr lang="en" sz="2400">
                <a:solidFill>
                  <a:srgbClr val="E36209"/>
                </a:solidFill>
                <a:highlight>
                  <a:srgbClr val="FFFFFF"/>
                </a:highlight>
                <a:latin typeface="Consolas"/>
                <a:ea typeface="Consolas"/>
                <a:cs typeface="Consolas"/>
                <a:sym typeface="Consolas"/>
              </a:rPr>
              <a:t>}</a:t>
            </a:r>
            <a:endParaRPr sz="2400">
              <a:solidFill>
                <a:srgbClr val="E36209"/>
              </a:solidFill>
              <a:highlight>
                <a:srgbClr val="FFFFFF"/>
              </a:highlight>
              <a:latin typeface="Consolas"/>
              <a:ea typeface="Consolas"/>
              <a:cs typeface="Consolas"/>
              <a:sym typeface="Consolas"/>
            </a:endParaRPr>
          </a:p>
          <a:p>
            <a:pPr>
              <a:lnSpc>
                <a:spcPct val="142857"/>
              </a:lnSpc>
            </a:pPr>
            <a:endParaRPr sz="2400">
              <a:solidFill>
                <a:srgbClr val="E36209"/>
              </a:solidFill>
              <a:highlight>
                <a:srgbClr val="FFFFFF"/>
              </a:highlight>
              <a:latin typeface="Consolas"/>
              <a:ea typeface="Consolas"/>
              <a:cs typeface="Consolas"/>
              <a:sym typeface="Consolas"/>
            </a:endParaRPr>
          </a:p>
        </p:txBody>
      </p:sp>
      <p:sp>
        <p:nvSpPr>
          <p:cNvPr id="116" name="Google Shape;116;p19"/>
          <p:cNvSpPr txBox="1"/>
          <p:nvPr/>
        </p:nvSpPr>
        <p:spPr>
          <a:xfrm>
            <a:off x="1652920" y="2999333"/>
            <a:ext cx="4700800" cy="876000"/>
          </a:xfrm>
          <a:prstGeom prst="rect">
            <a:avLst/>
          </a:prstGeom>
          <a:noFill/>
          <a:ln>
            <a:noFill/>
          </a:ln>
        </p:spPr>
        <p:txBody>
          <a:bodyPr spcFirstLastPara="1" wrap="square" lIns="243800" tIns="243800" rIns="243800" bIns="243800" anchor="t" anchorCtr="0">
            <a:noAutofit/>
          </a:bodyPr>
          <a:lstStyle/>
          <a:p>
            <a:r>
              <a:rPr lang="en" dirty="0" err="1"/>
              <a:t>cluster.rkestate</a:t>
            </a:r>
            <a:endParaRPr dirty="0"/>
          </a:p>
        </p:txBody>
      </p:sp>
      <p:sp>
        <p:nvSpPr>
          <p:cNvPr id="117" name="Google Shape;117;p19"/>
          <p:cNvSpPr/>
          <p:nvPr/>
        </p:nvSpPr>
        <p:spPr>
          <a:xfrm>
            <a:off x="9791520" y="3370067"/>
            <a:ext cx="943200" cy="8760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r>
              <a:rPr lang="en" sz="9600"/>
              <a:t>1</a:t>
            </a:r>
            <a:endParaRPr sz="9600"/>
          </a:p>
        </p:txBody>
      </p:sp>
      <p:sp>
        <p:nvSpPr>
          <p:cNvPr id="118" name="Google Shape;118;p19"/>
          <p:cNvSpPr txBox="1"/>
          <p:nvPr/>
        </p:nvSpPr>
        <p:spPr>
          <a:xfrm>
            <a:off x="10987854" y="3302600"/>
            <a:ext cx="9655200" cy="876000"/>
          </a:xfrm>
          <a:prstGeom prst="rect">
            <a:avLst/>
          </a:prstGeom>
          <a:noFill/>
          <a:ln>
            <a:noFill/>
          </a:ln>
        </p:spPr>
        <p:txBody>
          <a:bodyPr spcFirstLastPara="1" wrap="square" lIns="243800" tIns="243800" rIns="243800" bIns="243800" anchor="t" anchorCtr="0">
            <a:noAutofit/>
          </a:bodyPr>
          <a:lstStyle/>
          <a:p>
            <a:r>
              <a:rPr lang="en" dirty="0">
                <a:latin typeface="Roboto"/>
                <a:ea typeface="Roboto"/>
                <a:cs typeface="Roboto"/>
                <a:sym typeface="Roboto"/>
              </a:rPr>
              <a:t>User edit </a:t>
            </a:r>
            <a:r>
              <a:rPr lang="en" dirty="0" err="1">
                <a:latin typeface="Roboto"/>
                <a:ea typeface="Roboto"/>
                <a:cs typeface="Roboto"/>
                <a:sym typeface="Roboto"/>
              </a:rPr>
              <a:t>cluster.yml</a:t>
            </a:r>
            <a:r>
              <a:rPr lang="en" dirty="0">
                <a:latin typeface="Roboto"/>
                <a:ea typeface="Roboto"/>
                <a:cs typeface="Roboto"/>
                <a:sym typeface="Roboto"/>
              </a:rPr>
              <a:t>: add new node</a:t>
            </a:r>
            <a:endParaRPr dirty="0">
              <a:latin typeface="Roboto"/>
              <a:ea typeface="Roboto"/>
              <a:cs typeface="Roboto"/>
              <a:sym typeface="Roboto"/>
            </a:endParaRPr>
          </a:p>
        </p:txBody>
      </p:sp>
      <p:sp>
        <p:nvSpPr>
          <p:cNvPr id="119" name="Google Shape;119;p19"/>
          <p:cNvSpPr/>
          <p:nvPr/>
        </p:nvSpPr>
        <p:spPr>
          <a:xfrm>
            <a:off x="9791520" y="4834733"/>
            <a:ext cx="943200" cy="8760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r>
              <a:rPr lang="en" sz="9600"/>
              <a:t>2</a:t>
            </a:r>
            <a:endParaRPr sz="9600"/>
          </a:p>
        </p:txBody>
      </p:sp>
      <p:sp>
        <p:nvSpPr>
          <p:cNvPr id="120" name="Google Shape;120;p19"/>
          <p:cNvSpPr txBox="1"/>
          <p:nvPr/>
        </p:nvSpPr>
        <p:spPr>
          <a:xfrm>
            <a:off x="10987854" y="4767267"/>
            <a:ext cx="9655200" cy="876000"/>
          </a:xfrm>
          <a:prstGeom prst="rect">
            <a:avLst/>
          </a:prstGeom>
          <a:noFill/>
          <a:ln>
            <a:noFill/>
          </a:ln>
        </p:spPr>
        <p:txBody>
          <a:bodyPr spcFirstLastPara="1" wrap="square" lIns="243800" tIns="243800" rIns="243800" bIns="243800" anchor="t" anchorCtr="0">
            <a:noAutofit/>
          </a:bodyPr>
          <a:lstStyle/>
          <a:p>
            <a:r>
              <a:rPr lang="en" dirty="0" err="1">
                <a:latin typeface="Roboto"/>
                <a:ea typeface="Roboto"/>
                <a:cs typeface="Roboto"/>
                <a:sym typeface="Roboto"/>
              </a:rPr>
              <a:t>rke</a:t>
            </a:r>
            <a:r>
              <a:rPr lang="en" dirty="0">
                <a:latin typeface="Roboto"/>
                <a:ea typeface="Roboto"/>
                <a:cs typeface="Roboto"/>
                <a:sym typeface="Roboto"/>
              </a:rPr>
              <a:t> </a:t>
            </a:r>
            <a:r>
              <a:rPr lang="en" dirty="0" err="1">
                <a:latin typeface="Roboto"/>
                <a:ea typeface="Roboto"/>
                <a:cs typeface="Roboto"/>
                <a:sym typeface="Roboto"/>
              </a:rPr>
              <a:t>init</a:t>
            </a:r>
            <a:r>
              <a:rPr lang="en" dirty="0">
                <a:latin typeface="Roboto"/>
                <a:ea typeface="Roboto"/>
                <a:cs typeface="Roboto"/>
                <a:sym typeface="Roboto"/>
              </a:rPr>
              <a:t> will update desired state with the new node info</a:t>
            </a:r>
            <a:endParaRPr dirty="0">
              <a:latin typeface="Roboto"/>
              <a:ea typeface="Roboto"/>
              <a:cs typeface="Roboto"/>
              <a:sym typeface="Roboto"/>
            </a:endParaRPr>
          </a:p>
        </p:txBody>
      </p:sp>
      <p:sp>
        <p:nvSpPr>
          <p:cNvPr id="121" name="Google Shape;121;p19"/>
          <p:cNvSpPr/>
          <p:nvPr/>
        </p:nvSpPr>
        <p:spPr>
          <a:xfrm>
            <a:off x="9791520" y="6570067"/>
            <a:ext cx="943200" cy="8760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r>
              <a:rPr lang="en" sz="9600"/>
              <a:t>3</a:t>
            </a:r>
            <a:endParaRPr sz="9600"/>
          </a:p>
        </p:txBody>
      </p:sp>
      <p:sp>
        <p:nvSpPr>
          <p:cNvPr id="122" name="Google Shape;122;p19"/>
          <p:cNvSpPr txBox="1"/>
          <p:nvPr/>
        </p:nvSpPr>
        <p:spPr>
          <a:xfrm>
            <a:off x="10987854" y="6502600"/>
            <a:ext cx="8172000" cy="876000"/>
          </a:xfrm>
          <a:prstGeom prst="rect">
            <a:avLst/>
          </a:prstGeom>
          <a:noFill/>
          <a:ln>
            <a:noFill/>
          </a:ln>
        </p:spPr>
        <p:txBody>
          <a:bodyPr spcFirstLastPara="1" wrap="square" lIns="243800" tIns="243800" rIns="243800" bIns="243800" anchor="t" anchorCtr="0">
            <a:noAutofit/>
          </a:bodyPr>
          <a:lstStyle/>
          <a:p>
            <a:r>
              <a:rPr lang="en" dirty="0" err="1">
                <a:latin typeface="Roboto"/>
                <a:ea typeface="Roboto"/>
                <a:cs typeface="Roboto"/>
                <a:sym typeface="Roboto"/>
              </a:rPr>
              <a:t>rke</a:t>
            </a:r>
            <a:r>
              <a:rPr lang="en" dirty="0">
                <a:latin typeface="Roboto"/>
                <a:ea typeface="Roboto"/>
                <a:cs typeface="Roboto"/>
                <a:sym typeface="Roboto"/>
              </a:rPr>
              <a:t> up will add the new node</a:t>
            </a:r>
            <a:endParaRPr dirty="0">
              <a:latin typeface="Roboto"/>
              <a:ea typeface="Roboto"/>
              <a:cs typeface="Roboto"/>
              <a:sym typeface="Roboto"/>
            </a:endParaRPr>
          </a:p>
        </p:txBody>
      </p:sp>
      <p:sp>
        <p:nvSpPr>
          <p:cNvPr id="123" name="Google Shape;123;p19"/>
          <p:cNvSpPr/>
          <p:nvPr/>
        </p:nvSpPr>
        <p:spPr>
          <a:xfrm>
            <a:off x="9791520" y="7966467"/>
            <a:ext cx="943200" cy="876000"/>
          </a:xfrm>
          <a:prstGeom prst="hexagon">
            <a:avLst>
              <a:gd name="adj" fmla="val 25000"/>
              <a:gd name="vf" fmla="val 115470"/>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r>
              <a:rPr lang="en" sz="9600"/>
              <a:t>4</a:t>
            </a:r>
            <a:endParaRPr sz="9600"/>
          </a:p>
        </p:txBody>
      </p:sp>
      <p:sp>
        <p:nvSpPr>
          <p:cNvPr id="124" name="Google Shape;124;p19"/>
          <p:cNvSpPr txBox="1"/>
          <p:nvPr/>
        </p:nvSpPr>
        <p:spPr>
          <a:xfrm>
            <a:off x="10987854" y="7899000"/>
            <a:ext cx="10413600" cy="876000"/>
          </a:xfrm>
          <a:prstGeom prst="rect">
            <a:avLst/>
          </a:prstGeom>
          <a:noFill/>
          <a:ln>
            <a:noFill/>
          </a:ln>
        </p:spPr>
        <p:txBody>
          <a:bodyPr spcFirstLastPara="1" wrap="square" lIns="243800" tIns="243800" rIns="243800" bIns="243800" anchor="t" anchorCtr="0">
            <a:noAutofit/>
          </a:bodyPr>
          <a:lstStyle/>
          <a:p>
            <a:r>
              <a:rPr lang="en" dirty="0">
                <a:latin typeface="Roboto"/>
                <a:ea typeface="Roboto"/>
                <a:cs typeface="Roboto"/>
                <a:sym typeface="Roboto"/>
              </a:rPr>
              <a:t>When finished it will update the current state </a:t>
            </a:r>
            <a:endParaRPr dirty="0">
              <a:latin typeface="Roboto"/>
              <a:ea typeface="Roboto"/>
              <a:cs typeface="Roboto"/>
              <a:sym typeface="Roboto"/>
            </a:endParaRPr>
          </a:p>
        </p:txBody>
      </p:sp>
    </p:spTree>
    <p:extLst>
      <p:ext uri="{BB962C8B-B14F-4D97-AF65-F5344CB8AC3E}">
        <p14:creationId xmlns:p14="http://schemas.microsoft.com/office/powerpoint/2010/main" val="130865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r>
              <a:rPr lang="en">
                <a:latin typeface="Roboto"/>
                <a:ea typeface="Roboto"/>
                <a:cs typeface="Roboto"/>
                <a:sym typeface="Roboto"/>
              </a:rPr>
              <a:t>RKE Design - Nodes and Tunneling </a:t>
            </a:r>
            <a:endParaRPr>
              <a:latin typeface="Roboto"/>
              <a:ea typeface="Roboto"/>
              <a:cs typeface="Roboto"/>
              <a:sym typeface="Roboto"/>
            </a:endParaRPr>
          </a:p>
        </p:txBody>
      </p:sp>
      <p:pic>
        <p:nvPicPr>
          <p:cNvPr id="130" name="Google Shape;130;p20"/>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131" name="Google Shape;131;p20"/>
          <p:cNvSpPr txBox="1"/>
          <p:nvPr/>
        </p:nvSpPr>
        <p:spPr>
          <a:xfrm>
            <a:off x="832787" y="3217400"/>
            <a:ext cx="11360800" cy="4887200"/>
          </a:xfrm>
          <a:prstGeom prst="rect">
            <a:avLst/>
          </a:prstGeom>
          <a:noFill/>
          <a:ln>
            <a:noFill/>
          </a:ln>
        </p:spPr>
        <p:txBody>
          <a:bodyPr spcFirstLastPara="1" wrap="square" lIns="243800" tIns="243800" rIns="243800" bIns="243800" anchor="t" anchorCtr="0">
            <a:noAutofit/>
          </a:bodyPr>
          <a:lstStyle/>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Each node should have:</a:t>
            </a:r>
            <a:endParaRPr sz="3200">
              <a:solidFill>
                <a:schemeClr val="dk1"/>
              </a:solidFill>
              <a:highlight>
                <a:schemeClr val="lt1"/>
              </a:highlight>
              <a:latin typeface="Roboto"/>
              <a:ea typeface="Roboto"/>
              <a:cs typeface="Roboto"/>
              <a:sym typeface="Roboto"/>
            </a:endParaRPr>
          </a:p>
          <a:p>
            <a:pPr marL="2438430"/>
            <a:endParaRPr sz="3200">
              <a:solidFill>
                <a:schemeClr val="dk1"/>
              </a:solidFill>
              <a:highlight>
                <a:schemeClr val="lt1"/>
              </a:highlight>
              <a:latin typeface="Roboto"/>
              <a:ea typeface="Roboto"/>
              <a:cs typeface="Roboto"/>
              <a:sym typeface="Roboto"/>
            </a:endParaRPr>
          </a:p>
          <a:p>
            <a:pPr marL="3657646"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Docker</a:t>
            </a:r>
            <a:endParaRPr sz="3200">
              <a:solidFill>
                <a:schemeClr val="dk1"/>
              </a:solidFill>
              <a:highlight>
                <a:schemeClr val="lt1"/>
              </a:highlight>
              <a:latin typeface="Roboto"/>
              <a:ea typeface="Roboto"/>
              <a:cs typeface="Roboto"/>
              <a:sym typeface="Roboto"/>
            </a:endParaRPr>
          </a:p>
          <a:p>
            <a:pPr marL="3657646"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SSH enabled</a:t>
            </a:r>
            <a:endParaRPr sz="3200">
              <a:solidFill>
                <a:schemeClr val="dk1"/>
              </a:solidFill>
              <a:highlight>
                <a:schemeClr val="lt1"/>
              </a:highlight>
              <a:latin typeface="Roboto"/>
              <a:ea typeface="Roboto"/>
              <a:cs typeface="Roboto"/>
              <a:sym typeface="Roboto"/>
            </a:endParaRPr>
          </a:p>
          <a:p>
            <a:pPr marL="3657646"/>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Each node </a:t>
            </a:r>
            <a:r>
              <a:rPr lang="en" sz="3200" b="1">
                <a:solidFill>
                  <a:schemeClr val="dk1"/>
                </a:solidFill>
                <a:highlight>
                  <a:schemeClr val="lt1"/>
                </a:highlight>
                <a:latin typeface="Roboto"/>
                <a:ea typeface="Roboto"/>
                <a:cs typeface="Roboto"/>
                <a:sym typeface="Roboto"/>
              </a:rPr>
              <a:t>config</a:t>
            </a:r>
            <a:r>
              <a:rPr lang="en" sz="3200">
                <a:solidFill>
                  <a:schemeClr val="dk1"/>
                </a:solidFill>
                <a:highlight>
                  <a:schemeClr val="lt1"/>
                </a:highlight>
                <a:latin typeface="Roboto"/>
                <a:ea typeface="Roboto"/>
                <a:cs typeface="Roboto"/>
                <a:sym typeface="Roboto"/>
              </a:rPr>
              <a:t> should have at least the following:</a:t>
            </a:r>
            <a:endParaRPr sz="3200">
              <a:solidFill>
                <a:schemeClr val="dk1"/>
              </a:solidFill>
              <a:highlight>
                <a:schemeClr val="lt1"/>
              </a:highlight>
              <a:latin typeface="Roboto"/>
              <a:ea typeface="Roboto"/>
              <a:cs typeface="Roboto"/>
              <a:sym typeface="Roboto"/>
            </a:endParaRPr>
          </a:p>
          <a:p>
            <a:pPr marL="2438430"/>
            <a:endParaRPr sz="3200">
              <a:solidFill>
                <a:schemeClr val="dk1"/>
              </a:solidFill>
              <a:highlight>
                <a:schemeClr val="lt1"/>
              </a:highlight>
              <a:latin typeface="Roboto"/>
              <a:ea typeface="Roboto"/>
              <a:cs typeface="Roboto"/>
              <a:sym typeface="Roboto"/>
            </a:endParaRPr>
          </a:p>
          <a:p>
            <a:pPr marL="3657646"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Address</a:t>
            </a:r>
            <a:endParaRPr sz="3200">
              <a:solidFill>
                <a:schemeClr val="dk1"/>
              </a:solidFill>
              <a:highlight>
                <a:schemeClr val="lt1"/>
              </a:highlight>
              <a:latin typeface="Roboto"/>
              <a:ea typeface="Roboto"/>
              <a:cs typeface="Roboto"/>
              <a:sym typeface="Roboto"/>
            </a:endParaRPr>
          </a:p>
          <a:p>
            <a:pPr marL="3657646"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SSH User</a:t>
            </a:r>
            <a:endParaRPr sz="3200">
              <a:solidFill>
                <a:schemeClr val="dk1"/>
              </a:solidFill>
              <a:highlight>
                <a:schemeClr val="lt1"/>
              </a:highlight>
              <a:latin typeface="Roboto"/>
              <a:ea typeface="Roboto"/>
              <a:cs typeface="Roboto"/>
              <a:sym typeface="Roboto"/>
            </a:endParaRPr>
          </a:p>
          <a:p>
            <a:pPr marL="3657646"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Role</a:t>
            </a:r>
            <a:endParaRPr sz="3200">
              <a:solidFill>
                <a:schemeClr val="dk1"/>
              </a:solidFill>
              <a:highlight>
                <a:srgbClr val="FFFFFF"/>
              </a:highlight>
              <a:latin typeface="Roboto"/>
              <a:ea typeface="Roboto"/>
              <a:cs typeface="Roboto"/>
              <a:sym typeface="Roboto"/>
            </a:endParaRPr>
          </a:p>
        </p:txBody>
      </p:sp>
      <p:pic>
        <p:nvPicPr>
          <p:cNvPr id="132" name="Google Shape;132;p20"/>
          <p:cNvPicPr preferRelativeResize="0"/>
          <p:nvPr/>
        </p:nvPicPr>
        <p:blipFill>
          <a:blip r:embed="rId4">
            <a:alphaModFix/>
          </a:blip>
          <a:stretch>
            <a:fillRect/>
          </a:stretch>
        </p:blipFill>
        <p:spPr>
          <a:xfrm>
            <a:off x="7134520" y="8911334"/>
            <a:ext cx="10118128" cy="2514933"/>
          </a:xfrm>
          <a:prstGeom prst="rect">
            <a:avLst/>
          </a:prstGeom>
          <a:noFill/>
          <a:ln>
            <a:noFill/>
          </a:ln>
        </p:spPr>
      </p:pic>
      <p:sp>
        <p:nvSpPr>
          <p:cNvPr id="133" name="Google Shape;133;p20"/>
          <p:cNvSpPr txBox="1"/>
          <p:nvPr/>
        </p:nvSpPr>
        <p:spPr>
          <a:xfrm>
            <a:off x="5864387" y="11594533"/>
            <a:ext cx="12658400" cy="1392800"/>
          </a:xfrm>
          <a:prstGeom prst="rect">
            <a:avLst/>
          </a:prstGeom>
          <a:noFill/>
          <a:ln>
            <a:noFill/>
          </a:ln>
        </p:spPr>
        <p:txBody>
          <a:bodyPr spcFirstLastPara="1" wrap="square" lIns="243800" tIns="243800" rIns="243800" bIns="243800" anchor="t" anchorCtr="0">
            <a:noAutofit/>
          </a:bodyPr>
          <a:lstStyle/>
          <a:p>
            <a:pPr marL="1219215" algn="ctr"/>
            <a:r>
              <a:rPr lang="en" sz="3200">
                <a:solidFill>
                  <a:schemeClr val="dk1"/>
                </a:solidFill>
                <a:highlight>
                  <a:schemeClr val="lt1"/>
                </a:highlight>
                <a:latin typeface="Roboto"/>
                <a:ea typeface="Roboto"/>
                <a:cs typeface="Roboto"/>
                <a:sym typeface="Roboto"/>
              </a:rPr>
              <a:t>RKE uses SSH tunneling to connect to the docker socket on each node over an ssh connection</a:t>
            </a:r>
            <a:endParaRPr sz="3200">
              <a:latin typeface="Walter Turncoat"/>
              <a:ea typeface="Walter Turncoat"/>
              <a:cs typeface="Walter Turncoat"/>
              <a:sym typeface="Walter Turncoat"/>
            </a:endParaRPr>
          </a:p>
        </p:txBody>
      </p:sp>
      <p:sp>
        <p:nvSpPr>
          <p:cNvPr id="134" name="Google Shape;134;p20"/>
          <p:cNvSpPr txBox="1"/>
          <p:nvPr/>
        </p:nvSpPr>
        <p:spPr>
          <a:xfrm>
            <a:off x="16804454" y="2920600"/>
            <a:ext cx="5960800" cy="4548000"/>
          </a:xfrm>
          <a:prstGeom prst="rect">
            <a:avLst/>
          </a:prstGeom>
          <a:noFill/>
          <a:ln>
            <a:noFill/>
          </a:ln>
        </p:spPr>
        <p:txBody>
          <a:bodyPr spcFirstLastPara="1" wrap="square" lIns="243800" tIns="243800" rIns="243800" bIns="243800" anchor="t" anchorCtr="0">
            <a:noAutofit/>
          </a:bodyPr>
          <a:lstStyle/>
          <a:p>
            <a:pPr>
              <a:lnSpc>
                <a:spcPct val="142857"/>
              </a:lnSpc>
            </a:pPr>
            <a:r>
              <a:rPr lang="en" sz="2133">
                <a:solidFill>
                  <a:srgbClr val="D73A49"/>
                </a:solidFill>
                <a:highlight>
                  <a:srgbClr val="FFFFFF"/>
                </a:highlight>
                <a:latin typeface="Consolas"/>
                <a:ea typeface="Consolas"/>
                <a:cs typeface="Consolas"/>
                <a:sym typeface="Consolas"/>
              </a:rPr>
              <a:t>- </a:t>
            </a:r>
            <a:r>
              <a:rPr lang="en" sz="2133" b="1">
                <a:solidFill>
                  <a:srgbClr val="D73A49"/>
                </a:solidFill>
                <a:highlight>
                  <a:srgbClr val="FFFFFF"/>
                </a:highlight>
                <a:latin typeface="Consolas"/>
                <a:ea typeface="Consolas"/>
                <a:cs typeface="Consolas"/>
                <a:sym typeface="Consolas"/>
              </a:rPr>
              <a:t>address</a:t>
            </a:r>
            <a:r>
              <a:rPr lang="en" sz="2133">
                <a:solidFill>
                  <a:srgbClr val="D73A49"/>
                </a:solidFill>
                <a:highlight>
                  <a:srgbClr val="FFFFFF"/>
                </a:highlight>
                <a:latin typeface="Consolas"/>
                <a:ea typeface="Consolas"/>
                <a:cs typeface="Consolas"/>
                <a:sym typeface="Consolas"/>
              </a:rPr>
              <a:t>: 3.135.217.81</a:t>
            </a:r>
            <a:endParaRPr sz="2133">
              <a:solidFill>
                <a:srgbClr val="D73A49"/>
              </a:solidFill>
              <a:highlight>
                <a:srgbClr val="FFFFFF"/>
              </a:highlight>
              <a:latin typeface="Consolas"/>
              <a:ea typeface="Consolas"/>
              <a:cs typeface="Consolas"/>
              <a:sym typeface="Consolas"/>
            </a:endParaRPr>
          </a:p>
          <a:p>
            <a:pPr>
              <a:lnSpc>
                <a:spcPct val="142857"/>
              </a:lnSpc>
            </a:pPr>
            <a:r>
              <a:rPr lang="en" sz="2133">
                <a:solidFill>
                  <a:srgbClr val="D73A49"/>
                </a:solidFill>
                <a:highlight>
                  <a:srgbClr val="FFFFFF"/>
                </a:highlight>
                <a:latin typeface="Consolas"/>
                <a:ea typeface="Consolas"/>
                <a:cs typeface="Consolas"/>
                <a:sym typeface="Consolas"/>
              </a:rPr>
              <a:t>  </a:t>
            </a:r>
            <a:r>
              <a:rPr lang="en" sz="2133" b="1">
                <a:solidFill>
                  <a:srgbClr val="D73A49"/>
                </a:solidFill>
                <a:highlight>
                  <a:srgbClr val="FFFFFF"/>
                </a:highlight>
                <a:latin typeface="Consolas"/>
                <a:ea typeface="Consolas"/>
                <a:cs typeface="Consolas"/>
                <a:sym typeface="Consolas"/>
              </a:rPr>
              <a:t>port</a:t>
            </a:r>
            <a:r>
              <a:rPr lang="en" sz="2133">
                <a:solidFill>
                  <a:srgbClr val="D73A49"/>
                </a:solidFill>
                <a:highlight>
                  <a:srgbClr val="FFFFFF"/>
                </a:highlight>
                <a:latin typeface="Consolas"/>
                <a:ea typeface="Consolas"/>
                <a:cs typeface="Consolas"/>
                <a:sym typeface="Consolas"/>
              </a:rPr>
              <a:t>: "22"</a:t>
            </a:r>
            <a:endParaRPr sz="2133">
              <a:solidFill>
                <a:srgbClr val="D73A49"/>
              </a:solidFill>
              <a:highlight>
                <a:srgbClr val="FFFFFF"/>
              </a:highlight>
              <a:latin typeface="Consolas"/>
              <a:ea typeface="Consolas"/>
              <a:cs typeface="Consolas"/>
              <a:sym typeface="Consolas"/>
            </a:endParaRPr>
          </a:p>
          <a:p>
            <a:pPr>
              <a:lnSpc>
                <a:spcPct val="142857"/>
              </a:lnSpc>
            </a:pPr>
            <a:r>
              <a:rPr lang="en" sz="2133">
                <a:solidFill>
                  <a:srgbClr val="D73A49"/>
                </a:solidFill>
                <a:highlight>
                  <a:srgbClr val="FFFFFF"/>
                </a:highlight>
                <a:latin typeface="Consolas"/>
                <a:ea typeface="Consolas"/>
                <a:cs typeface="Consolas"/>
                <a:sym typeface="Consolas"/>
              </a:rPr>
              <a:t>  </a:t>
            </a:r>
            <a:r>
              <a:rPr lang="en" sz="2133" b="1">
                <a:solidFill>
                  <a:srgbClr val="D73A49"/>
                </a:solidFill>
                <a:highlight>
                  <a:srgbClr val="FFFFFF"/>
                </a:highlight>
                <a:latin typeface="Consolas"/>
                <a:ea typeface="Consolas"/>
                <a:cs typeface="Consolas"/>
                <a:sym typeface="Consolas"/>
              </a:rPr>
              <a:t>internal_address</a:t>
            </a:r>
            <a:r>
              <a:rPr lang="en" sz="2133">
                <a:solidFill>
                  <a:srgbClr val="D73A49"/>
                </a:solidFill>
                <a:highlight>
                  <a:srgbClr val="FFFFFF"/>
                </a:highlight>
                <a:latin typeface="Consolas"/>
                <a:ea typeface="Consolas"/>
                <a:cs typeface="Consolas"/>
                <a:sym typeface="Consolas"/>
              </a:rPr>
              <a:t>: 10.0.0.1</a:t>
            </a:r>
            <a:endParaRPr sz="2133">
              <a:solidFill>
                <a:srgbClr val="D73A49"/>
              </a:solidFill>
              <a:highlight>
                <a:srgbClr val="FFFFFF"/>
              </a:highlight>
              <a:latin typeface="Consolas"/>
              <a:ea typeface="Consolas"/>
              <a:cs typeface="Consolas"/>
              <a:sym typeface="Consolas"/>
            </a:endParaRPr>
          </a:p>
          <a:p>
            <a:pPr>
              <a:lnSpc>
                <a:spcPct val="142857"/>
              </a:lnSpc>
            </a:pPr>
            <a:r>
              <a:rPr lang="en" sz="2133">
                <a:solidFill>
                  <a:srgbClr val="D73A49"/>
                </a:solidFill>
                <a:highlight>
                  <a:srgbClr val="FFFFFF"/>
                </a:highlight>
                <a:latin typeface="Consolas"/>
                <a:ea typeface="Consolas"/>
                <a:cs typeface="Consolas"/>
                <a:sym typeface="Consolas"/>
              </a:rPr>
              <a:t>  </a:t>
            </a:r>
            <a:r>
              <a:rPr lang="en" sz="2133" b="1">
                <a:solidFill>
                  <a:srgbClr val="D73A49"/>
                </a:solidFill>
                <a:highlight>
                  <a:srgbClr val="FFFFFF"/>
                </a:highlight>
                <a:latin typeface="Consolas"/>
                <a:ea typeface="Consolas"/>
                <a:cs typeface="Consolas"/>
                <a:sym typeface="Consolas"/>
              </a:rPr>
              <a:t>role</a:t>
            </a:r>
            <a:r>
              <a:rPr lang="en" sz="2133">
                <a:solidFill>
                  <a:srgbClr val="D73A49"/>
                </a:solidFill>
                <a:highlight>
                  <a:srgbClr val="FFFFFF"/>
                </a:highlight>
                <a:latin typeface="Consolas"/>
                <a:ea typeface="Consolas"/>
                <a:cs typeface="Consolas"/>
                <a:sym typeface="Consolas"/>
              </a:rPr>
              <a:t>:</a:t>
            </a:r>
            <a:endParaRPr sz="2133">
              <a:solidFill>
                <a:srgbClr val="D73A49"/>
              </a:solidFill>
              <a:highlight>
                <a:srgbClr val="FFFFFF"/>
              </a:highlight>
              <a:latin typeface="Consolas"/>
              <a:ea typeface="Consolas"/>
              <a:cs typeface="Consolas"/>
              <a:sym typeface="Consolas"/>
            </a:endParaRPr>
          </a:p>
          <a:p>
            <a:pPr>
              <a:lnSpc>
                <a:spcPct val="142857"/>
              </a:lnSpc>
            </a:pPr>
            <a:r>
              <a:rPr lang="en" sz="2133">
                <a:solidFill>
                  <a:srgbClr val="D73A49"/>
                </a:solidFill>
                <a:highlight>
                  <a:srgbClr val="FFFFFF"/>
                </a:highlight>
                <a:latin typeface="Consolas"/>
                <a:ea typeface="Consolas"/>
                <a:cs typeface="Consolas"/>
                <a:sym typeface="Consolas"/>
              </a:rPr>
              <a:t>  - controlplane</a:t>
            </a:r>
            <a:endParaRPr sz="2133">
              <a:solidFill>
                <a:srgbClr val="D73A49"/>
              </a:solidFill>
              <a:highlight>
                <a:srgbClr val="FFFFFF"/>
              </a:highlight>
              <a:latin typeface="Consolas"/>
              <a:ea typeface="Consolas"/>
              <a:cs typeface="Consolas"/>
              <a:sym typeface="Consolas"/>
            </a:endParaRPr>
          </a:p>
          <a:p>
            <a:pPr>
              <a:lnSpc>
                <a:spcPct val="142857"/>
              </a:lnSpc>
            </a:pPr>
            <a:r>
              <a:rPr lang="en" sz="2133">
                <a:solidFill>
                  <a:srgbClr val="D73A49"/>
                </a:solidFill>
                <a:highlight>
                  <a:srgbClr val="FFFFFF"/>
                </a:highlight>
                <a:latin typeface="Consolas"/>
                <a:ea typeface="Consolas"/>
                <a:cs typeface="Consolas"/>
                <a:sym typeface="Consolas"/>
              </a:rPr>
              <a:t>  - worker</a:t>
            </a:r>
            <a:endParaRPr sz="2133">
              <a:solidFill>
                <a:srgbClr val="D73A49"/>
              </a:solidFill>
              <a:highlight>
                <a:srgbClr val="FFFFFF"/>
              </a:highlight>
              <a:latin typeface="Consolas"/>
              <a:ea typeface="Consolas"/>
              <a:cs typeface="Consolas"/>
              <a:sym typeface="Consolas"/>
            </a:endParaRPr>
          </a:p>
          <a:p>
            <a:pPr>
              <a:lnSpc>
                <a:spcPct val="142857"/>
              </a:lnSpc>
            </a:pPr>
            <a:r>
              <a:rPr lang="en" sz="2133">
                <a:solidFill>
                  <a:srgbClr val="D73A49"/>
                </a:solidFill>
                <a:highlight>
                  <a:srgbClr val="FFFFFF"/>
                </a:highlight>
                <a:latin typeface="Consolas"/>
                <a:ea typeface="Consolas"/>
                <a:cs typeface="Consolas"/>
                <a:sym typeface="Consolas"/>
              </a:rPr>
              <a:t>  - etcd</a:t>
            </a:r>
            <a:endParaRPr sz="2133">
              <a:solidFill>
                <a:srgbClr val="D73A49"/>
              </a:solidFill>
              <a:highlight>
                <a:srgbClr val="FFFFFF"/>
              </a:highlight>
              <a:latin typeface="Consolas"/>
              <a:ea typeface="Consolas"/>
              <a:cs typeface="Consolas"/>
              <a:sym typeface="Consolas"/>
            </a:endParaRPr>
          </a:p>
          <a:p>
            <a:pPr>
              <a:lnSpc>
                <a:spcPct val="142857"/>
              </a:lnSpc>
            </a:pPr>
            <a:r>
              <a:rPr lang="en" sz="2133">
                <a:solidFill>
                  <a:srgbClr val="D73A49"/>
                </a:solidFill>
                <a:highlight>
                  <a:srgbClr val="FFFFFF"/>
                </a:highlight>
                <a:latin typeface="Consolas"/>
                <a:ea typeface="Consolas"/>
                <a:cs typeface="Consolas"/>
                <a:sym typeface="Consolas"/>
              </a:rPr>
              <a:t>  </a:t>
            </a:r>
            <a:r>
              <a:rPr lang="en" sz="2133" b="1">
                <a:solidFill>
                  <a:srgbClr val="D73A49"/>
                </a:solidFill>
                <a:highlight>
                  <a:srgbClr val="FFFFFF"/>
                </a:highlight>
                <a:latin typeface="Consolas"/>
                <a:ea typeface="Consolas"/>
                <a:cs typeface="Consolas"/>
                <a:sym typeface="Consolas"/>
              </a:rPr>
              <a:t>hostname_override</a:t>
            </a:r>
            <a:r>
              <a:rPr lang="en" sz="2133">
                <a:solidFill>
                  <a:srgbClr val="D73A49"/>
                </a:solidFill>
                <a:highlight>
                  <a:srgbClr val="FFFFFF"/>
                </a:highlight>
                <a:latin typeface="Consolas"/>
                <a:ea typeface="Consolas"/>
                <a:cs typeface="Consolas"/>
                <a:sym typeface="Consolas"/>
              </a:rPr>
              <a:t>: node1</a:t>
            </a:r>
            <a:endParaRPr sz="2133">
              <a:solidFill>
                <a:srgbClr val="D73A49"/>
              </a:solidFill>
              <a:highlight>
                <a:srgbClr val="FFFFFF"/>
              </a:highlight>
              <a:latin typeface="Consolas"/>
              <a:ea typeface="Consolas"/>
              <a:cs typeface="Consolas"/>
              <a:sym typeface="Consolas"/>
            </a:endParaRPr>
          </a:p>
          <a:p>
            <a:pPr>
              <a:lnSpc>
                <a:spcPct val="142857"/>
              </a:lnSpc>
            </a:pPr>
            <a:r>
              <a:rPr lang="en" sz="2133">
                <a:solidFill>
                  <a:srgbClr val="D73A49"/>
                </a:solidFill>
                <a:highlight>
                  <a:srgbClr val="FFFFFF"/>
                </a:highlight>
                <a:latin typeface="Consolas"/>
                <a:ea typeface="Consolas"/>
                <a:cs typeface="Consolas"/>
                <a:sym typeface="Consolas"/>
              </a:rPr>
              <a:t>  </a:t>
            </a:r>
            <a:r>
              <a:rPr lang="en" sz="2133" b="1">
                <a:solidFill>
                  <a:srgbClr val="D73A49"/>
                </a:solidFill>
                <a:highlight>
                  <a:srgbClr val="FFFFFF"/>
                </a:highlight>
                <a:latin typeface="Consolas"/>
                <a:ea typeface="Consolas"/>
                <a:cs typeface="Consolas"/>
                <a:sym typeface="Consolas"/>
              </a:rPr>
              <a:t>user</a:t>
            </a:r>
            <a:r>
              <a:rPr lang="en" sz="2133">
                <a:solidFill>
                  <a:srgbClr val="D73A49"/>
                </a:solidFill>
                <a:highlight>
                  <a:srgbClr val="FFFFFF"/>
                </a:highlight>
                <a:latin typeface="Consolas"/>
                <a:ea typeface="Consolas"/>
                <a:cs typeface="Consolas"/>
                <a:sym typeface="Consolas"/>
              </a:rPr>
              <a:t>: ubuntu</a:t>
            </a:r>
            <a:endParaRPr sz="2133">
              <a:solidFill>
                <a:srgbClr val="D73A49"/>
              </a:solidFill>
              <a:highlight>
                <a:srgbClr val="FFFFFF"/>
              </a:highlight>
              <a:latin typeface="Consolas"/>
              <a:ea typeface="Consolas"/>
              <a:cs typeface="Consolas"/>
              <a:sym typeface="Consolas"/>
            </a:endParaRPr>
          </a:p>
          <a:p>
            <a:pPr>
              <a:lnSpc>
                <a:spcPct val="142857"/>
              </a:lnSpc>
            </a:pPr>
            <a:endParaRPr sz="2133">
              <a:solidFill>
                <a:srgbClr val="24292E"/>
              </a:solidFill>
              <a:highlight>
                <a:srgbClr val="FFFFFF"/>
              </a:highlight>
              <a:latin typeface="Consolas"/>
              <a:ea typeface="Consolas"/>
              <a:cs typeface="Consolas"/>
              <a:sym typeface="Consolas"/>
            </a:endParaRPr>
          </a:p>
          <a:p>
            <a:endParaRPr sz="2133"/>
          </a:p>
        </p:txBody>
      </p:sp>
    </p:spTree>
    <p:extLst>
      <p:ext uri="{BB962C8B-B14F-4D97-AF65-F5344CB8AC3E}">
        <p14:creationId xmlns:p14="http://schemas.microsoft.com/office/powerpoint/2010/main" val="2608093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r>
              <a:rPr lang="en">
                <a:latin typeface="Roboto"/>
                <a:ea typeface="Roboto"/>
                <a:cs typeface="Roboto"/>
                <a:sym typeface="Roboto"/>
              </a:rPr>
              <a:t>RKE Design - Nodes and Tunneling cont.</a:t>
            </a:r>
            <a:endParaRPr>
              <a:latin typeface="Roboto"/>
              <a:ea typeface="Roboto"/>
              <a:cs typeface="Roboto"/>
              <a:sym typeface="Roboto"/>
            </a:endParaRPr>
          </a:p>
        </p:txBody>
      </p:sp>
      <p:pic>
        <p:nvPicPr>
          <p:cNvPr id="140" name="Google Shape;140;p21"/>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141" name="Google Shape;141;p21"/>
          <p:cNvSpPr txBox="1"/>
          <p:nvPr/>
        </p:nvSpPr>
        <p:spPr>
          <a:xfrm>
            <a:off x="832787" y="3217400"/>
            <a:ext cx="14928800" cy="9064000"/>
          </a:xfrm>
          <a:prstGeom prst="rect">
            <a:avLst/>
          </a:prstGeom>
          <a:noFill/>
          <a:ln>
            <a:noFill/>
          </a:ln>
        </p:spPr>
        <p:txBody>
          <a:bodyPr spcFirstLastPara="1" wrap="square" lIns="243800" tIns="243800" rIns="243800" bIns="243800" anchor="t" anchorCtr="0">
            <a:noAutofit/>
          </a:bodyPr>
          <a:lstStyle/>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Different modes of rke depends of the kind of tunneling factories.</a:t>
            </a:r>
            <a:endParaRPr sz="3200">
              <a:solidFill>
                <a:schemeClr val="dk1"/>
              </a:solidFill>
              <a:highlight>
                <a:schemeClr val="lt1"/>
              </a:highlight>
              <a:latin typeface="Roboto"/>
              <a:ea typeface="Roboto"/>
              <a:cs typeface="Roboto"/>
              <a:sym typeface="Roboto"/>
            </a:endParaRPr>
          </a:p>
          <a:p>
            <a:pPr marL="2438430"/>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RKE modes are:</a:t>
            </a:r>
            <a:endParaRPr sz="3200">
              <a:solidFill>
                <a:schemeClr val="dk1"/>
              </a:solidFill>
              <a:highlight>
                <a:schemeClr val="lt1"/>
              </a:highlight>
              <a:latin typeface="Roboto"/>
              <a:ea typeface="Roboto"/>
              <a:cs typeface="Roboto"/>
              <a:sym typeface="Roboto"/>
            </a:endParaRPr>
          </a:p>
          <a:p>
            <a:pPr marL="2438430"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RKE cli</a:t>
            </a:r>
            <a:endParaRPr sz="3200">
              <a:solidFill>
                <a:schemeClr val="dk1"/>
              </a:solidFill>
              <a:highlight>
                <a:schemeClr val="lt1"/>
              </a:highlight>
              <a:latin typeface="Roboto"/>
              <a:ea typeface="Roboto"/>
              <a:cs typeface="Roboto"/>
              <a:sym typeface="Roboto"/>
            </a:endParaRPr>
          </a:p>
          <a:p>
            <a:pPr marL="3657646"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Docker tunnel / ssh --&gt; docker.sock</a:t>
            </a:r>
            <a:endParaRPr sz="3200">
              <a:solidFill>
                <a:schemeClr val="dk1"/>
              </a:solidFill>
              <a:highlight>
                <a:schemeClr val="lt1"/>
              </a:highlight>
              <a:latin typeface="Roboto"/>
              <a:ea typeface="Roboto"/>
              <a:cs typeface="Roboto"/>
              <a:sym typeface="Roboto"/>
            </a:endParaRPr>
          </a:p>
          <a:p>
            <a:pPr marL="2438430"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RKE local</a:t>
            </a:r>
            <a:endParaRPr sz="3200">
              <a:solidFill>
                <a:schemeClr val="dk1"/>
              </a:solidFill>
              <a:highlight>
                <a:schemeClr val="lt1"/>
              </a:highlight>
              <a:latin typeface="Roboto"/>
              <a:ea typeface="Roboto"/>
              <a:cs typeface="Roboto"/>
              <a:sym typeface="Roboto"/>
            </a:endParaRPr>
          </a:p>
          <a:p>
            <a:pPr marL="3657646"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Docker tunnel / --&gt; docker service port</a:t>
            </a:r>
            <a:endParaRPr sz="3200">
              <a:solidFill>
                <a:schemeClr val="dk1"/>
              </a:solidFill>
              <a:highlight>
                <a:schemeClr val="lt1"/>
              </a:highlight>
              <a:latin typeface="Roboto"/>
              <a:ea typeface="Roboto"/>
              <a:cs typeface="Roboto"/>
              <a:sym typeface="Roboto"/>
            </a:endParaRPr>
          </a:p>
          <a:p>
            <a:pPr marL="2438430"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RKE dind</a:t>
            </a:r>
            <a:endParaRPr sz="3200">
              <a:solidFill>
                <a:schemeClr val="dk1"/>
              </a:solidFill>
              <a:highlight>
                <a:schemeClr val="lt1"/>
              </a:highlight>
              <a:latin typeface="Roboto"/>
              <a:ea typeface="Roboto"/>
              <a:cs typeface="Roboto"/>
              <a:sym typeface="Roboto"/>
            </a:endParaRPr>
          </a:p>
          <a:p>
            <a:pPr marL="3657646"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Docker tunnel / --&gt; docker service port</a:t>
            </a:r>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294674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r>
              <a:rPr lang="en">
                <a:latin typeface="Roboto"/>
                <a:ea typeface="Roboto"/>
                <a:cs typeface="Roboto"/>
                <a:sym typeface="Roboto"/>
              </a:rPr>
              <a:t>RKE Design - Services </a:t>
            </a:r>
            <a:endParaRPr>
              <a:latin typeface="Roboto"/>
              <a:ea typeface="Roboto"/>
              <a:cs typeface="Roboto"/>
              <a:sym typeface="Roboto"/>
            </a:endParaRPr>
          </a:p>
        </p:txBody>
      </p:sp>
      <p:pic>
        <p:nvPicPr>
          <p:cNvPr id="147" name="Google Shape;147;p22"/>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148" name="Google Shape;148;p22"/>
          <p:cNvSpPr txBox="1"/>
          <p:nvPr/>
        </p:nvSpPr>
        <p:spPr>
          <a:xfrm>
            <a:off x="832787" y="3217400"/>
            <a:ext cx="12418400" cy="9871200"/>
          </a:xfrm>
          <a:prstGeom prst="rect">
            <a:avLst/>
          </a:prstGeom>
          <a:noFill/>
          <a:ln>
            <a:noFill/>
          </a:ln>
        </p:spPr>
        <p:txBody>
          <a:bodyPr spcFirstLastPara="1" wrap="square" lIns="243800" tIns="243800" rIns="243800" bIns="243800" anchor="t" anchorCtr="0">
            <a:noAutofit/>
          </a:bodyPr>
          <a:lstStyle/>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RKE deploys k8s components as docker containers</a:t>
            </a:r>
            <a:endParaRPr sz="3200">
              <a:solidFill>
                <a:schemeClr val="dk1"/>
              </a:solidFill>
              <a:highlight>
                <a:schemeClr val="lt1"/>
              </a:highlight>
              <a:latin typeface="Roboto"/>
              <a:ea typeface="Roboto"/>
              <a:cs typeface="Roboto"/>
              <a:sym typeface="Roboto"/>
            </a:endParaRPr>
          </a:p>
          <a:p>
            <a:pPr marL="3657646"/>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Components are deployed according to the node’s role:</a:t>
            </a:r>
            <a:endParaRPr sz="3200">
              <a:solidFill>
                <a:schemeClr val="dk1"/>
              </a:solidFill>
              <a:highlight>
                <a:schemeClr val="lt1"/>
              </a:highlight>
              <a:latin typeface="Roboto"/>
              <a:ea typeface="Roboto"/>
              <a:cs typeface="Roboto"/>
              <a:sym typeface="Roboto"/>
            </a:endParaRPr>
          </a:p>
          <a:p>
            <a:pPr marL="2438430"/>
            <a:endParaRPr sz="3200">
              <a:solidFill>
                <a:schemeClr val="dk1"/>
              </a:solidFill>
              <a:highlight>
                <a:schemeClr val="lt1"/>
              </a:highlight>
              <a:latin typeface="Roboto"/>
              <a:ea typeface="Roboto"/>
              <a:cs typeface="Roboto"/>
              <a:sym typeface="Roboto"/>
            </a:endParaRPr>
          </a:p>
          <a:p>
            <a:pPr marL="3657646" lvl="1" indent="-812810">
              <a:buClr>
                <a:schemeClr val="dk1"/>
              </a:buClr>
              <a:buSzPts val="1200"/>
              <a:buFont typeface="Roboto"/>
              <a:buChar char="○"/>
            </a:pPr>
            <a:r>
              <a:rPr lang="en" sz="3200" b="1">
                <a:solidFill>
                  <a:schemeClr val="dk1"/>
                </a:solidFill>
                <a:highlight>
                  <a:schemeClr val="lt1"/>
                </a:highlight>
                <a:latin typeface="Roboto"/>
                <a:ea typeface="Roboto"/>
                <a:cs typeface="Roboto"/>
                <a:sym typeface="Roboto"/>
              </a:rPr>
              <a:t>Etcd</a:t>
            </a:r>
            <a:endParaRPr sz="3200" b="1">
              <a:solidFill>
                <a:schemeClr val="dk1"/>
              </a:solidFill>
              <a:highlight>
                <a:schemeClr val="lt1"/>
              </a:highlight>
              <a:latin typeface="Roboto"/>
              <a:ea typeface="Roboto"/>
              <a:cs typeface="Roboto"/>
              <a:sym typeface="Roboto"/>
            </a:endParaRPr>
          </a:p>
          <a:p>
            <a:pPr marL="4876861" lvl="2" indent="-778943">
              <a:buClr>
                <a:schemeClr val="dk1"/>
              </a:buClr>
              <a:buSzPts val="1000"/>
              <a:buFont typeface="Roboto"/>
              <a:buChar char="⤑"/>
            </a:pPr>
            <a:r>
              <a:rPr lang="en" sz="2667">
                <a:solidFill>
                  <a:schemeClr val="dk1"/>
                </a:solidFill>
                <a:highlight>
                  <a:schemeClr val="lt1"/>
                </a:highlight>
                <a:latin typeface="Roboto"/>
                <a:ea typeface="Roboto"/>
                <a:cs typeface="Roboto"/>
                <a:sym typeface="Roboto"/>
              </a:rPr>
              <a:t>etcd container</a:t>
            </a:r>
            <a:endParaRPr sz="2667">
              <a:solidFill>
                <a:schemeClr val="dk1"/>
              </a:solidFill>
              <a:highlight>
                <a:schemeClr val="lt1"/>
              </a:highlight>
              <a:latin typeface="Roboto"/>
              <a:ea typeface="Roboto"/>
              <a:cs typeface="Roboto"/>
              <a:sym typeface="Roboto"/>
            </a:endParaRPr>
          </a:p>
          <a:p>
            <a:pPr marL="4876861" lvl="2" indent="-778943">
              <a:buClr>
                <a:schemeClr val="dk1"/>
              </a:buClr>
              <a:buSzPts val="1000"/>
              <a:buFont typeface="Roboto"/>
              <a:buChar char="⤑"/>
            </a:pPr>
            <a:r>
              <a:rPr lang="en" sz="2667">
                <a:solidFill>
                  <a:schemeClr val="dk1"/>
                </a:solidFill>
                <a:highlight>
                  <a:schemeClr val="lt1"/>
                </a:highlight>
                <a:latin typeface="Roboto"/>
                <a:ea typeface="Roboto"/>
                <a:cs typeface="Roboto"/>
                <a:sym typeface="Roboto"/>
              </a:rPr>
              <a:t>kube-proxy container</a:t>
            </a:r>
            <a:endParaRPr sz="2667">
              <a:solidFill>
                <a:schemeClr val="dk1"/>
              </a:solidFill>
              <a:highlight>
                <a:schemeClr val="lt1"/>
              </a:highlight>
              <a:latin typeface="Roboto"/>
              <a:ea typeface="Roboto"/>
              <a:cs typeface="Roboto"/>
              <a:sym typeface="Roboto"/>
            </a:endParaRPr>
          </a:p>
          <a:p>
            <a:pPr marL="4876861" lvl="2" indent="-778943">
              <a:buClr>
                <a:schemeClr val="dk1"/>
              </a:buClr>
              <a:buSzPts val="1000"/>
              <a:buFont typeface="Roboto"/>
              <a:buChar char="⤑"/>
            </a:pPr>
            <a:r>
              <a:rPr lang="en" sz="2667">
                <a:solidFill>
                  <a:schemeClr val="dk1"/>
                </a:solidFill>
                <a:highlight>
                  <a:schemeClr val="lt1"/>
                </a:highlight>
                <a:latin typeface="Roboto"/>
                <a:ea typeface="Roboto"/>
                <a:cs typeface="Roboto"/>
                <a:sym typeface="Roboto"/>
              </a:rPr>
              <a:t>kubelet container</a:t>
            </a:r>
            <a:endParaRPr sz="2667">
              <a:solidFill>
                <a:schemeClr val="dk1"/>
              </a:solidFill>
              <a:highlight>
                <a:schemeClr val="lt1"/>
              </a:highlight>
              <a:latin typeface="Roboto"/>
              <a:ea typeface="Roboto"/>
              <a:cs typeface="Roboto"/>
              <a:sym typeface="Roboto"/>
            </a:endParaRPr>
          </a:p>
          <a:p>
            <a:pPr marL="4876861" lvl="2" indent="-778943">
              <a:buClr>
                <a:schemeClr val="dk1"/>
              </a:buClr>
              <a:buSzPts val="1000"/>
              <a:buFont typeface="Roboto"/>
              <a:buChar char="⤑"/>
            </a:pPr>
            <a:r>
              <a:rPr lang="en" sz="2667">
                <a:solidFill>
                  <a:schemeClr val="dk1"/>
                </a:solidFill>
                <a:highlight>
                  <a:schemeClr val="lt1"/>
                </a:highlight>
                <a:latin typeface="Roboto"/>
                <a:ea typeface="Roboto"/>
                <a:cs typeface="Roboto"/>
                <a:sym typeface="Roboto"/>
              </a:rPr>
              <a:t>Nginx-proxy container</a:t>
            </a:r>
            <a:endParaRPr sz="2667">
              <a:solidFill>
                <a:schemeClr val="dk1"/>
              </a:solidFill>
              <a:highlight>
                <a:schemeClr val="lt1"/>
              </a:highlight>
              <a:latin typeface="Roboto"/>
              <a:ea typeface="Roboto"/>
              <a:cs typeface="Roboto"/>
              <a:sym typeface="Roboto"/>
            </a:endParaRPr>
          </a:p>
          <a:p>
            <a:pPr marL="3657646"/>
            <a:endParaRPr sz="3200">
              <a:solidFill>
                <a:schemeClr val="dk1"/>
              </a:solidFill>
              <a:highlight>
                <a:schemeClr val="lt1"/>
              </a:highlight>
              <a:latin typeface="Roboto"/>
              <a:ea typeface="Roboto"/>
              <a:cs typeface="Roboto"/>
              <a:sym typeface="Roboto"/>
            </a:endParaRPr>
          </a:p>
          <a:p>
            <a:pPr marL="3657646" lvl="1" indent="-812810">
              <a:buClr>
                <a:schemeClr val="dk1"/>
              </a:buClr>
              <a:buSzPts val="1200"/>
              <a:buFont typeface="Roboto"/>
              <a:buChar char="○"/>
            </a:pPr>
            <a:r>
              <a:rPr lang="en" sz="3200" b="1">
                <a:solidFill>
                  <a:schemeClr val="dk1"/>
                </a:solidFill>
                <a:highlight>
                  <a:schemeClr val="lt1"/>
                </a:highlight>
                <a:latin typeface="Roboto"/>
                <a:ea typeface="Roboto"/>
                <a:cs typeface="Roboto"/>
                <a:sym typeface="Roboto"/>
              </a:rPr>
              <a:t>Controlplane</a:t>
            </a:r>
            <a:endParaRPr sz="3200" b="1">
              <a:solidFill>
                <a:schemeClr val="dk1"/>
              </a:solidFill>
              <a:highlight>
                <a:schemeClr val="lt1"/>
              </a:highlight>
              <a:latin typeface="Roboto"/>
              <a:ea typeface="Roboto"/>
              <a:cs typeface="Roboto"/>
              <a:sym typeface="Roboto"/>
            </a:endParaRPr>
          </a:p>
          <a:p>
            <a:pPr marL="4876861" lvl="2" indent="-778943">
              <a:buClr>
                <a:schemeClr val="dk1"/>
              </a:buClr>
              <a:buSzPts val="1000"/>
              <a:buFont typeface="Roboto"/>
              <a:buChar char="⤑"/>
            </a:pPr>
            <a:r>
              <a:rPr lang="en" sz="2667">
                <a:solidFill>
                  <a:schemeClr val="dk1"/>
                </a:solidFill>
                <a:highlight>
                  <a:schemeClr val="lt1"/>
                </a:highlight>
                <a:latin typeface="Roboto"/>
                <a:ea typeface="Roboto"/>
                <a:cs typeface="Roboto"/>
                <a:sym typeface="Roboto"/>
              </a:rPr>
              <a:t>kube-apiserver container</a:t>
            </a:r>
            <a:endParaRPr sz="2667">
              <a:solidFill>
                <a:schemeClr val="dk1"/>
              </a:solidFill>
              <a:highlight>
                <a:schemeClr val="lt1"/>
              </a:highlight>
              <a:latin typeface="Roboto"/>
              <a:ea typeface="Roboto"/>
              <a:cs typeface="Roboto"/>
              <a:sym typeface="Roboto"/>
            </a:endParaRPr>
          </a:p>
          <a:p>
            <a:pPr marL="4876861" lvl="2" indent="-778943">
              <a:buClr>
                <a:schemeClr val="dk1"/>
              </a:buClr>
              <a:buSzPts val="1000"/>
              <a:buFont typeface="Roboto"/>
              <a:buChar char="⤑"/>
            </a:pPr>
            <a:r>
              <a:rPr lang="en" sz="2667">
                <a:solidFill>
                  <a:schemeClr val="dk1"/>
                </a:solidFill>
                <a:highlight>
                  <a:schemeClr val="lt1"/>
                </a:highlight>
                <a:latin typeface="Roboto"/>
                <a:ea typeface="Roboto"/>
                <a:cs typeface="Roboto"/>
                <a:sym typeface="Roboto"/>
              </a:rPr>
              <a:t>kube-controller-manager container</a:t>
            </a:r>
            <a:endParaRPr sz="2667">
              <a:solidFill>
                <a:schemeClr val="dk1"/>
              </a:solidFill>
              <a:highlight>
                <a:schemeClr val="lt1"/>
              </a:highlight>
              <a:latin typeface="Roboto"/>
              <a:ea typeface="Roboto"/>
              <a:cs typeface="Roboto"/>
              <a:sym typeface="Roboto"/>
            </a:endParaRPr>
          </a:p>
          <a:p>
            <a:pPr marL="4876861" lvl="2" indent="-778943">
              <a:buClr>
                <a:schemeClr val="dk1"/>
              </a:buClr>
              <a:buSzPts val="1000"/>
              <a:buFont typeface="Roboto"/>
              <a:buChar char="⤑"/>
            </a:pPr>
            <a:r>
              <a:rPr lang="en" sz="2667">
                <a:solidFill>
                  <a:schemeClr val="dk1"/>
                </a:solidFill>
                <a:highlight>
                  <a:schemeClr val="lt1"/>
                </a:highlight>
                <a:latin typeface="Roboto"/>
                <a:ea typeface="Roboto"/>
                <a:cs typeface="Roboto"/>
                <a:sym typeface="Roboto"/>
              </a:rPr>
              <a:t>kube-scheduler container</a:t>
            </a:r>
            <a:endParaRPr sz="2667">
              <a:solidFill>
                <a:schemeClr val="dk1"/>
              </a:solidFill>
              <a:highlight>
                <a:schemeClr val="lt1"/>
              </a:highlight>
              <a:latin typeface="Roboto"/>
              <a:ea typeface="Roboto"/>
              <a:cs typeface="Roboto"/>
              <a:sym typeface="Roboto"/>
            </a:endParaRPr>
          </a:p>
          <a:p>
            <a:pPr marL="4876861" lvl="2" indent="-778943">
              <a:buClr>
                <a:schemeClr val="dk1"/>
              </a:buClr>
              <a:buSzPts val="1000"/>
              <a:buFont typeface="Roboto"/>
              <a:buChar char="⤑"/>
            </a:pPr>
            <a:r>
              <a:rPr lang="en" sz="2667">
                <a:solidFill>
                  <a:schemeClr val="dk1"/>
                </a:solidFill>
                <a:highlight>
                  <a:schemeClr val="lt1"/>
                </a:highlight>
                <a:latin typeface="Roboto"/>
                <a:ea typeface="Roboto"/>
                <a:cs typeface="Roboto"/>
                <a:sym typeface="Roboto"/>
              </a:rPr>
              <a:t>kube-proxy container</a:t>
            </a:r>
            <a:endParaRPr sz="2667">
              <a:solidFill>
                <a:schemeClr val="dk1"/>
              </a:solidFill>
              <a:highlight>
                <a:schemeClr val="lt1"/>
              </a:highlight>
              <a:latin typeface="Roboto"/>
              <a:ea typeface="Roboto"/>
              <a:cs typeface="Roboto"/>
              <a:sym typeface="Roboto"/>
            </a:endParaRPr>
          </a:p>
          <a:p>
            <a:pPr marL="4876861" lvl="2" indent="-778943">
              <a:buClr>
                <a:schemeClr val="dk1"/>
              </a:buClr>
              <a:buSzPts val="1000"/>
              <a:buFont typeface="Roboto"/>
              <a:buChar char="⤑"/>
            </a:pPr>
            <a:r>
              <a:rPr lang="en" sz="2667">
                <a:solidFill>
                  <a:schemeClr val="dk1"/>
                </a:solidFill>
                <a:highlight>
                  <a:schemeClr val="lt1"/>
                </a:highlight>
                <a:latin typeface="Roboto"/>
                <a:ea typeface="Roboto"/>
                <a:cs typeface="Roboto"/>
                <a:sym typeface="Roboto"/>
              </a:rPr>
              <a:t>kubelet container</a:t>
            </a:r>
            <a:endParaRPr sz="2667">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pPr marL="3657646" lvl="1" indent="-812810">
              <a:buClr>
                <a:schemeClr val="dk1"/>
              </a:buClr>
              <a:buSzPts val="1200"/>
              <a:buFont typeface="Roboto"/>
              <a:buChar char="○"/>
            </a:pPr>
            <a:r>
              <a:rPr lang="en" sz="3200" b="1">
                <a:solidFill>
                  <a:schemeClr val="dk1"/>
                </a:solidFill>
                <a:highlight>
                  <a:schemeClr val="lt1"/>
                </a:highlight>
                <a:latin typeface="Roboto"/>
                <a:ea typeface="Roboto"/>
                <a:cs typeface="Roboto"/>
                <a:sym typeface="Roboto"/>
              </a:rPr>
              <a:t>Worker</a:t>
            </a:r>
            <a:endParaRPr sz="3200" b="1">
              <a:solidFill>
                <a:schemeClr val="dk1"/>
              </a:solidFill>
              <a:highlight>
                <a:schemeClr val="lt1"/>
              </a:highlight>
              <a:latin typeface="Roboto"/>
              <a:ea typeface="Roboto"/>
              <a:cs typeface="Roboto"/>
              <a:sym typeface="Roboto"/>
            </a:endParaRPr>
          </a:p>
          <a:p>
            <a:pPr marL="4876861" lvl="2" indent="-778943">
              <a:buClr>
                <a:schemeClr val="dk1"/>
              </a:buClr>
              <a:buSzPts val="1000"/>
              <a:buFont typeface="Roboto"/>
              <a:buChar char="⤑"/>
            </a:pPr>
            <a:r>
              <a:rPr lang="en" sz="2667">
                <a:solidFill>
                  <a:schemeClr val="dk1"/>
                </a:solidFill>
                <a:highlight>
                  <a:schemeClr val="lt1"/>
                </a:highlight>
                <a:latin typeface="Roboto"/>
                <a:ea typeface="Roboto"/>
                <a:cs typeface="Roboto"/>
                <a:sym typeface="Roboto"/>
              </a:rPr>
              <a:t>kube-proxy container</a:t>
            </a:r>
            <a:endParaRPr sz="2667">
              <a:solidFill>
                <a:schemeClr val="dk1"/>
              </a:solidFill>
              <a:highlight>
                <a:schemeClr val="lt1"/>
              </a:highlight>
              <a:latin typeface="Roboto"/>
              <a:ea typeface="Roboto"/>
              <a:cs typeface="Roboto"/>
              <a:sym typeface="Roboto"/>
            </a:endParaRPr>
          </a:p>
          <a:p>
            <a:pPr marL="4876861" lvl="2" indent="-778943">
              <a:buClr>
                <a:schemeClr val="dk1"/>
              </a:buClr>
              <a:buSzPts val="1000"/>
              <a:buFont typeface="Roboto"/>
              <a:buChar char="⤑"/>
            </a:pPr>
            <a:r>
              <a:rPr lang="en" sz="2667">
                <a:solidFill>
                  <a:schemeClr val="dk1"/>
                </a:solidFill>
                <a:highlight>
                  <a:schemeClr val="lt1"/>
                </a:highlight>
                <a:latin typeface="Roboto"/>
                <a:ea typeface="Roboto"/>
                <a:cs typeface="Roboto"/>
                <a:sym typeface="Roboto"/>
              </a:rPr>
              <a:t>kubelet container</a:t>
            </a:r>
            <a:endParaRPr sz="2667">
              <a:solidFill>
                <a:schemeClr val="dk1"/>
              </a:solidFill>
              <a:highlight>
                <a:schemeClr val="lt1"/>
              </a:highlight>
              <a:latin typeface="Roboto"/>
              <a:ea typeface="Roboto"/>
              <a:cs typeface="Roboto"/>
              <a:sym typeface="Roboto"/>
            </a:endParaRPr>
          </a:p>
          <a:p>
            <a:pPr marL="4876861" lvl="2" indent="-778943">
              <a:buClr>
                <a:schemeClr val="dk1"/>
              </a:buClr>
              <a:buSzPts val="1000"/>
              <a:buFont typeface="Roboto"/>
              <a:buChar char="⤑"/>
            </a:pPr>
            <a:r>
              <a:rPr lang="en" sz="2667">
                <a:solidFill>
                  <a:schemeClr val="dk1"/>
                </a:solidFill>
                <a:highlight>
                  <a:schemeClr val="lt1"/>
                </a:highlight>
                <a:latin typeface="Roboto"/>
                <a:ea typeface="Roboto"/>
                <a:cs typeface="Roboto"/>
                <a:sym typeface="Roboto"/>
              </a:rPr>
              <a:t>Nginx-proxy container</a:t>
            </a:r>
            <a:endParaRPr sz="2667">
              <a:solidFill>
                <a:schemeClr val="dk1"/>
              </a:solidFill>
              <a:highlight>
                <a:schemeClr val="lt1"/>
              </a:highlight>
              <a:latin typeface="Roboto"/>
              <a:ea typeface="Roboto"/>
              <a:cs typeface="Roboto"/>
              <a:sym typeface="Roboto"/>
            </a:endParaRPr>
          </a:p>
        </p:txBody>
      </p:sp>
      <p:sp>
        <p:nvSpPr>
          <p:cNvPr id="149" name="Google Shape;149;p22"/>
          <p:cNvSpPr txBox="1"/>
          <p:nvPr/>
        </p:nvSpPr>
        <p:spPr>
          <a:xfrm>
            <a:off x="13251187" y="5131667"/>
            <a:ext cx="8422400" cy="3743200"/>
          </a:xfrm>
          <a:prstGeom prst="rect">
            <a:avLst/>
          </a:prstGeom>
          <a:noFill/>
          <a:ln>
            <a:noFill/>
          </a:ln>
        </p:spPr>
        <p:txBody>
          <a:bodyPr spcFirstLastPara="1" wrap="square" lIns="243800" tIns="243800" rIns="243800" bIns="243800" anchor="t" anchorCtr="0">
            <a:noAutofit/>
          </a:bodyPr>
          <a:lstStyle/>
          <a:p>
            <a:pPr marL="1219215" indent="-812810">
              <a:buClr>
                <a:schemeClr val="dk1"/>
              </a:buClr>
              <a:buSzPts val="1200"/>
              <a:buFont typeface="Roboto"/>
              <a:buChar char="○"/>
            </a:pPr>
            <a:r>
              <a:rPr lang="en" sz="3200" b="1">
                <a:solidFill>
                  <a:schemeClr val="dk1"/>
                </a:solidFill>
                <a:highlight>
                  <a:schemeClr val="lt1"/>
                </a:highlight>
                <a:latin typeface="Roboto"/>
                <a:ea typeface="Roboto"/>
                <a:cs typeface="Roboto"/>
                <a:sym typeface="Roboto"/>
              </a:rPr>
              <a:t>Helper services</a:t>
            </a:r>
            <a:r>
              <a:rPr lang="en" sz="3200">
                <a:solidFill>
                  <a:schemeClr val="dk1"/>
                </a:solidFill>
                <a:highlight>
                  <a:schemeClr val="lt1"/>
                </a:highlight>
                <a:latin typeface="Roboto"/>
                <a:ea typeface="Roboto"/>
                <a:cs typeface="Roboto"/>
                <a:sym typeface="Roboto"/>
              </a:rPr>
              <a:t>:</a:t>
            </a:r>
            <a:endParaRPr sz="3200">
              <a:solidFill>
                <a:schemeClr val="dk1"/>
              </a:solidFill>
              <a:highlight>
                <a:schemeClr val="lt1"/>
              </a:highlight>
              <a:latin typeface="Roboto"/>
              <a:ea typeface="Roboto"/>
              <a:cs typeface="Roboto"/>
              <a:sym typeface="Roboto"/>
            </a:endParaRPr>
          </a:p>
          <a:p>
            <a:pPr marL="2438430"/>
            <a:endParaRPr sz="3200">
              <a:solidFill>
                <a:schemeClr val="dk1"/>
              </a:solidFill>
              <a:highlight>
                <a:schemeClr val="lt1"/>
              </a:highlight>
              <a:latin typeface="Roboto"/>
              <a:ea typeface="Roboto"/>
              <a:cs typeface="Roboto"/>
              <a:sym typeface="Roboto"/>
            </a:endParaRPr>
          </a:p>
          <a:p>
            <a:pPr marL="2438430" indent="-762010">
              <a:buClr>
                <a:schemeClr val="dk1"/>
              </a:buClr>
              <a:buSzPts val="900"/>
              <a:buFont typeface="Roboto"/>
              <a:buChar char="⤏"/>
            </a:pPr>
            <a:r>
              <a:rPr lang="en" sz="2400">
                <a:solidFill>
                  <a:schemeClr val="dk1"/>
                </a:solidFill>
                <a:highlight>
                  <a:schemeClr val="lt1"/>
                </a:highlight>
                <a:latin typeface="Roboto"/>
                <a:ea typeface="Roboto"/>
                <a:cs typeface="Roboto"/>
                <a:sym typeface="Roboto"/>
              </a:rPr>
              <a:t>Sidekick container (rke-tools)</a:t>
            </a:r>
            <a:endParaRPr sz="2400">
              <a:solidFill>
                <a:schemeClr val="dk1"/>
              </a:solidFill>
              <a:highlight>
                <a:schemeClr val="lt1"/>
              </a:highlight>
              <a:latin typeface="Roboto"/>
              <a:ea typeface="Roboto"/>
              <a:cs typeface="Roboto"/>
              <a:sym typeface="Roboto"/>
            </a:endParaRPr>
          </a:p>
          <a:p>
            <a:pPr marL="2438430" indent="-762010">
              <a:buClr>
                <a:schemeClr val="dk1"/>
              </a:buClr>
              <a:buSzPts val="900"/>
              <a:buFont typeface="Roboto"/>
              <a:buChar char="⤏"/>
            </a:pPr>
            <a:r>
              <a:rPr lang="en" sz="2400">
                <a:solidFill>
                  <a:schemeClr val="dk1"/>
                </a:solidFill>
                <a:highlight>
                  <a:schemeClr val="lt1"/>
                </a:highlight>
                <a:latin typeface="Roboto"/>
                <a:ea typeface="Roboto"/>
                <a:cs typeface="Roboto"/>
                <a:sym typeface="Roboto"/>
              </a:rPr>
              <a:t>Port check container (rke-tools)</a:t>
            </a:r>
            <a:endParaRPr sz="2400">
              <a:solidFill>
                <a:schemeClr val="dk1"/>
              </a:solidFill>
              <a:highlight>
                <a:schemeClr val="lt1"/>
              </a:highlight>
              <a:latin typeface="Roboto"/>
              <a:ea typeface="Roboto"/>
              <a:cs typeface="Roboto"/>
              <a:sym typeface="Roboto"/>
            </a:endParaRPr>
          </a:p>
          <a:p>
            <a:pPr marL="2438430" indent="-762010">
              <a:buClr>
                <a:schemeClr val="dk1"/>
              </a:buClr>
              <a:buSzPts val="900"/>
              <a:buFont typeface="Roboto"/>
              <a:buChar char="⤏"/>
            </a:pPr>
            <a:r>
              <a:rPr lang="en" sz="2400">
                <a:solidFill>
                  <a:schemeClr val="dk1"/>
                </a:solidFill>
                <a:highlight>
                  <a:schemeClr val="lt1"/>
                </a:highlight>
                <a:latin typeface="Roboto"/>
                <a:ea typeface="Roboto"/>
                <a:cs typeface="Roboto"/>
                <a:sym typeface="Roboto"/>
              </a:rPr>
              <a:t>Etcd recurring snapshot (rke-tools)</a:t>
            </a:r>
            <a:endParaRPr sz="2400">
              <a:solidFill>
                <a:schemeClr val="dk1"/>
              </a:solidFill>
              <a:highlight>
                <a:schemeClr val="lt1"/>
              </a:highlight>
              <a:latin typeface="Roboto"/>
              <a:ea typeface="Roboto"/>
              <a:cs typeface="Roboto"/>
              <a:sym typeface="Roboto"/>
            </a:endParaRPr>
          </a:p>
          <a:p>
            <a:pPr marL="2438430" indent="-762010">
              <a:buClr>
                <a:schemeClr val="dk1"/>
              </a:buClr>
              <a:buSzPts val="900"/>
              <a:buFont typeface="Roboto"/>
              <a:buChar char="⤏"/>
            </a:pPr>
            <a:r>
              <a:rPr lang="en" sz="2400">
                <a:solidFill>
                  <a:schemeClr val="dk1"/>
                </a:solidFill>
                <a:highlight>
                  <a:schemeClr val="lt1"/>
                </a:highlight>
                <a:latin typeface="Roboto"/>
                <a:ea typeface="Roboto"/>
                <a:cs typeface="Roboto"/>
                <a:sym typeface="Roboto"/>
              </a:rPr>
              <a:t>Certificate installer (rke-tools)</a:t>
            </a:r>
            <a:endParaRPr sz="2400">
              <a:solidFill>
                <a:schemeClr val="dk1"/>
              </a:solidFill>
              <a:highlight>
                <a:schemeClr val="lt1"/>
              </a:highlight>
              <a:latin typeface="Roboto"/>
              <a:ea typeface="Roboto"/>
              <a:cs typeface="Roboto"/>
              <a:sym typeface="Roboto"/>
            </a:endParaRPr>
          </a:p>
          <a:p>
            <a:pPr marL="2438430" indent="-762010">
              <a:buClr>
                <a:schemeClr val="dk1"/>
              </a:buClr>
              <a:buSzPts val="900"/>
              <a:buFont typeface="Roboto"/>
              <a:buChar char="⤏"/>
            </a:pPr>
            <a:r>
              <a:rPr lang="en" sz="2400">
                <a:solidFill>
                  <a:schemeClr val="dk1"/>
                </a:solidFill>
                <a:highlight>
                  <a:schemeClr val="lt1"/>
                </a:highlight>
                <a:latin typeface="Roboto"/>
                <a:ea typeface="Roboto"/>
                <a:cs typeface="Roboto"/>
                <a:sym typeface="Roboto"/>
              </a:rPr>
              <a:t>File deployer (rke-tools)</a:t>
            </a:r>
            <a:endParaRPr sz="2400">
              <a:solidFill>
                <a:schemeClr val="dk1"/>
              </a:solidFill>
              <a:highlight>
                <a:schemeClr val="lt1"/>
              </a:highlight>
              <a:latin typeface="Roboto"/>
              <a:ea typeface="Roboto"/>
              <a:cs typeface="Roboto"/>
              <a:sym typeface="Roboto"/>
            </a:endParaRPr>
          </a:p>
          <a:p>
            <a:pPr marL="2438430" indent="-762010">
              <a:buClr>
                <a:schemeClr val="dk1"/>
              </a:buClr>
              <a:buSzPts val="900"/>
              <a:buFont typeface="Roboto"/>
              <a:buChar char="⤏"/>
            </a:pPr>
            <a:r>
              <a:rPr lang="en" sz="2400">
                <a:solidFill>
                  <a:schemeClr val="dk1"/>
                </a:solidFill>
                <a:highlight>
                  <a:schemeClr val="lt1"/>
                </a:highlight>
                <a:latin typeface="Roboto"/>
                <a:ea typeface="Roboto"/>
                <a:cs typeface="Roboto"/>
                <a:sym typeface="Roboto"/>
              </a:rPr>
              <a:t>Addon Deployer (rke-tools)</a:t>
            </a:r>
            <a:endParaRPr sz="24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pPr marL="1219215"/>
            <a:endParaRPr sz="3200">
              <a:solidFill>
                <a:schemeClr val="dk1"/>
              </a:solidFill>
              <a:highlight>
                <a:schemeClr val="lt1"/>
              </a:highlight>
              <a:latin typeface="Roboto"/>
              <a:ea typeface="Roboto"/>
              <a:cs typeface="Roboto"/>
              <a:sym typeface="Roboto"/>
            </a:endParaRPr>
          </a:p>
        </p:txBody>
      </p:sp>
      <p:sp>
        <p:nvSpPr>
          <p:cNvPr id="150" name="Google Shape;150;p22"/>
          <p:cNvSpPr/>
          <p:nvPr/>
        </p:nvSpPr>
        <p:spPr>
          <a:xfrm>
            <a:off x="13376920" y="11044533"/>
            <a:ext cx="3388800" cy="181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dirty="0">
                <a:latin typeface="Walter Turncoat"/>
                <a:ea typeface="Walter Turncoat"/>
                <a:cs typeface="Walter Turncoat"/>
                <a:sym typeface="Walter Turncoat"/>
              </a:rPr>
              <a:t>Sidekick</a:t>
            </a:r>
            <a:endParaRPr dirty="0">
              <a:latin typeface="Walter Turncoat"/>
              <a:ea typeface="Walter Turncoat"/>
              <a:cs typeface="Walter Turncoat"/>
              <a:sym typeface="Walter Turncoat"/>
            </a:endParaRPr>
          </a:p>
        </p:txBody>
      </p:sp>
      <p:sp>
        <p:nvSpPr>
          <p:cNvPr id="151" name="Google Shape;151;p22"/>
          <p:cNvSpPr/>
          <p:nvPr/>
        </p:nvSpPr>
        <p:spPr>
          <a:xfrm>
            <a:off x="18284720" y="9554200"/>
            <a:ext cx="3388800" cy="1811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dirty="0" err="1">
                <a:latin typeface="Walter Turncoat"/>
                <a:ea typeface="Walter Turncoat"/>
                <a:cs typeface="Walter Turncoat"/>
                <a:sym typeface="Walter Turncoat"/>
              </a:rPr>
              <a:t>Kubelet</a:t>
            </a:r>
            <a:endParaRPr dirty="0">
              <a:latin typeface="Walter Turncoat"/>
              <a:ea typeface="Walter Turncoat"/>
              <a:cs typeface="Walter Turncoat"/>
              <a:sym typeface="Walter Turncoat"/>
            </a:endParaRPr>
          </a:p>
        </p:txBody>
      </p:sp>
      <p:cxnSp>
        <p:nvCxnSpPr>
          <p:cNvPr id="152" name="Google Shape;152;p22"/>
          <p:cNvCxnSpPr>
            <a:stCxn id="150" idx="0"/>
            <a:endCxn id="151" idx="1"/>
          </p:cNvCxnSpPr>
          <p:nvPr/>
        </p:nvCxnSpPr>
        <p:spPr>
          <a:xfrm rot="-5400000">
            <a:off x="16385720" y="9145333"/>
            <a:ext cx="584800" cy="3213600"/>
          </a:xfrm>
          <a:prstGeom prst="bentConnector2">
            <a:avLst/>
          </a:prstGeom>
          <a:noFill/>
          <a:ln w="9525" cap="flat" cmpd="sng">
            <a:solidFill>
              <a:schemeClr val="dk2"/>
            </a:solidFill>
            <a:prstDash val="solid"/>
            <a:round/>
            <a:headEnd type="none" w="med" len="med"/>
            <a:tailEnd type="stealth" w="med" len="med"/>
          </a:ln>
        </p:spPr>
      </p:cxnSp>
      <p:sp>
        <p:nvSpPr>
          <p:cNvPr id="153" name="Google Shape;153;p22"/>
          <p:cNvSpPr txBox="1"/>
          <p:nvPr/>
        </p:nvSpPr>
        <p:spPr>
          <a:xfrm>
            <a:off x="15454920" y="9807733"/>
            <a:ext cx="2463200" cy="618400"/>
          </a:xfrm>
          <a:prstGeom prst="rect">
            <a:avLst/>
          </a:prstGeom>
          <a:noFill/>
          <a:ln>
            <a:noFill/>
          </a:ln>
        </p:spPr>
        <p:txBody>
          <a:bodyPr spcFirstLastPara="1" wrap="square" lIns="243800" tIns="243800" rIns="243800" bIns="243800" anchor="t" anchorCtr="0">
            <a:noAutofit/>
          </a:bodyPr>
          <a:lstStyle/>
          <a:p>
            <a:r>
              <a:rPr lang="en" sz="2133"/>
              <a:t>/entrypoint.sh</a:t>
            </a:r>
            <a:endParaRPr sz="2133"/>
          </a:p>
        </p:txBody>
      </p:sp>
    </p:spTree>
    <p:extLst>
      <p:ext uri="{BB962C8B-B14F-4D97-AF65-F5344CB8AC3E}">
        <p14:creationId xmlns:p14="http://schemas.microsoft.com/office/powerpoint/2010/main" val="1173577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r>
              <a:rPr lang="en">
                <a:latin typeface="Roboto"/>
                <a:ea typeface="Roboto"/>
                <a:cs typeface="Roboto"/>
                <a:sym typeface="Roboto"/>
              </a:rPr>
              <a:t>RKE Design - Version </a:t>
            </a:r>
            <a:endParaRPr>
              <a:latin typeface="Roboto"/>
              <a:ea typeface="Roboto"/>
              <a:cs typeface="Roboto"/>
              <a:sym typeface="Roboto"/>
            </a:endParaRPr>
          </a:p>
        </p:txBody>
      </p:sp>
      <p:pic>
        <p:nvPicPr>
          <p:cNvPr id="159" name="Google Shape;159;p23"/>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160" name="Google Shape;160;p23"/>
          <p:cNvSpPr txBox="1"/>
          <p:nvPr/>
        </p:nvSpPr>
        <p:spPr>
          <a:xfrm>
            <a:off x="832787" y="3217400"/>
            <a:ext cx="19052800" cy="10685600"/>
          </a:xfrm>
          <a:prstGeom prst="rect">
            <a:avLst/>
          </a:prstGeom>
          <a:noFill/>
          <a:ln>
            <a:noFill/>
          </a:ln>
        </p:spPr>
        <p:txBody>
          <a:bodyPr spcFirstLastPara="1" wrap="square" lIns="243800" tIns="243800" rIns="243800" bIns="243800" anchor="t" anchorCtr="0">
            <a:noAutofit/>
          </a:bodyPr>
          <a:lstStyle/>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Each RKE version comes with supported kubernetes versions:</a:t>
            </a:r>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pPr marL="2438430"/>
            <a:r>
              <a:rPr lang="en" sz="2667" b="1">
                <a:solidFill>
                  <a:schemeClr val="dk1"/>
                </a:solidFill>
                <a:highlight>
                  <a:schemeClr val="lt1"/>
                </a:highlight>
                <a:latin typeface="Calibri"/>
                <a:ea typeface="Calibri"/>
                <a:cs typeface="Calibri"/>
                <a:sym typeface="Calibri"/>
              </a:rPr>
              <a:t>$ rke config -l -a</a:t>
            </a:r>
            <a:endParaRPr sz="2667" b="1">
              <a:solidFill>
                <a:schemeClr val="dk1"/>
              </a:solidFill>
              <a:highlight>
                <a:schemeClr val="lt1"/>
              </a:highlight>
              <a:latin typeface="Calibri"/>
              <a:ea typeface="Calibri"/>
              <a:cs typeface="Calibri"/>
              <a:sym typeface="Calibri"/>
            </a:endParaRPr>
          </a:p>
          <a:p>
            <a:pPr marL="2438430"/>
            <a:r>
              <a:rPr lang="en" sz="2667">
                <a:solidFill>
                  <a:schemeClr val="dk1"/>
                </a:solidFill>
                <a:highlight>
                  <a:schemeClr val="lt1"/>
                </a:highlight>
                <a:latin typeface="Calibri"/>
                <a:ea typeface="Calibri"/>
                <a:cs typeface="Calibri"/>
                <a:sym typeface="Calibri"/>
              </a:rPr>
              <a:t>v1.15.5-rancher1-2</a:t>
            </a:r>
            <a:endParaRPr sz="2667">
              <a:solidFill>
                <a:schemeClr val="dk1"/>
              </a:solidFill>
              <a:highlight>
                <a:schemeClr val="lt1"/>
              </a:highlight>
              <a:latin typeface="Calibri"/>
              <a:ea typeface="Calibri"/>
              <a:cs typeface="Calibri"/>
              <a:sym typeface="Calibri"/>
            </a:endParaRPr>
          </a:p>
          <a:p>
            <a:pPr marL="2438430"/>
            <a:r>
              <a:rPr lang="en" sz="2667">
                <a:solidFill>
                  <a:schemeClr val="dk1"/>
                </a:solidFill>
                <a:highlight>
                  <a:schemeClr val="lt1"/>
                </a:highlight>
                <a:latin typeface="Calibri"/>
                <a:ea typeface="Calibri"/>
                <a:cs typeface="Calibri"/>
                <a:sym typeface="Calibri"/>
              </a:rPr>
              <a:t>v1.13.12-rancher2-1</a:t>
            </a:r>
            <a:endParaRPr sz="2667">
              <a:solidFill>
                <a:schemeClr val="dk1"/>
              </a:solidFill>
              <a:highlight>
                <a:schemeClr val="lt1"/>
              </a:highlight>
              <a:latin typeface="Calibri"/>
              <a:ea typeface="Calibri"/>
              <a:cs typeface="Calibri"/>
              <a:sym typeface="Calibri"/>
            </a:endParaRPr>
          </a:p>
          <a:p>
            <a:pPr marL="2438430"/>
            <a:r>
              <a:rPr lang="en" sz="2667">
                <a:solidFill>
                  <a:schemeClr val="dk1"/>
                </a:solidFill>
                <a:highlight>
                  <a:schemeClr val="lt1"/>
                </a:highlight>
                <a:latin typeface="Calibri"/>
                <a:ea typeface="Calibri"/>
                <a:cs typeface="Calibri"/>
                <a:sym typeface="Calibri"/>
              </a:rPr>
              <a:t>v1.16.2-rancher1-1</a:t>
            </a:r>
            <a:endParaRPr sz="2667">
              <a:solidFill>
                <a:schemeClr val="dk1"/>
              </a:solidFill>
              <a:highlight>
                <a:schemeClr val="lt1"/>
              </a:highlight>
              <a:latin typeface="Calibri"/>
              <a:ea typeface="Calibri"/>
              <a:cs typeface="Calibri"/>
              <a:sym typeface="Calibri"/>
            </a:endParaRPr>
          </a:p>
          <a:p>
            <a:pPr marL="2438430"/>
            <a:r>
              <a:rPr lang="en" sz="2667">
                <a:solidFill>
                  <a:schemeClr val="dk1"/>
                </a:solidFill>
                <a:highlight>
                  <a:schemeClr val="lt1"/>
                </a:highlight>
                <a:latin typeface="Calibri"/>
                <a:ea typeface="Calibri"/>
                <a:cs typeface="Calibri"/>
                <a:sym typeface="Calibri"/>
              </a:rPr>
              <a:t>V1.14.8-rancher1-1</a:t>
            </a:r>
            <a:endParaRPr sz="2667">
              <a:solidFill>
                <a:schemeClr val="dk1"/>
              </a:solidFill>
              <a:highlight>
                <a:schemeClr val="lt1"/>
              </a:highlight>
              <a:latin typeface="Calibri"/>
              <a:ea typeface="Calibri"/>
              <a:cs typeface="Calibri"/>
              <a:sym typeface="Calibri"/>
            </a:endParaRPr>
          </a:p>
          <a:p>
            <a:pPr marL="2438430"/>
            <a:endParaRPr sz="2667">
              <a:solidFill>
                <a:schemeClr val="dk1"/>
              </a:solidFill>
              <a:highlight>
                <a:schemeClr val="lt1"/>
              </a:highlight>
              <a:latin typeface="Calibri"/>
              <a:ea typeface="Calibri"/>
              <a:cs typeface="Calibri"/>
              <a:sym typeface="Calibri"/>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Version mapping is defined in </a:t>
            </a:r>
            <a:r>
              <a:rPr lang="en" sz="3200" b="1">
                <a:solidFill>
                  <a:schemeClr val="dk1"/>
                </a:solidFill>
                <a:highlight>
                  <a:schemeClr val="lt1"/>
                </a:highlight>
                <a:latin typeface="Roboto"/>
                <a:ea typeface="Roboto"/>
                <a:cs typeface="Roboto"/>
                <a:sym typeface="Roboto"/>
              </a:rPr>
              <a:t>kontainer-driver-metadata</a:t>
            </a:r>
            <a:r>
              <a:rPr lang="en" sz="3200">
                <a:solidFill>
                  <a:schemeClr val="dk1"/>
                </a:solidFill>
                <a:highlight>
                  <a:schemeClr val="lt1"/>
                </a:highlight>
                <a:latin typeface="Roboto"/>
                <a:ea typeface="Roboto"/>
                <a:cs typeface="Roboto"/>
                <a:sym typeface="Roboto"/>
              </a:rPr>
              <a:t> repo</a:t>
            </a:r>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p:txBody>
      </p:sp>
      <p:sp>
        <p:nvSpPr>
          <p:cNvPr id="161" name="Google Shape;161;p23"/>
          <p:cNvSpPr/>
          <p:nvPr/>
        </p:nvSpPr>
        <p:spPr>
          <a:xfrm>
            <a:off x="3049587" y="9038267"/>
            <a:ext cx="2922400" cy="98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dirty="0"/>
              <a:t>v0.3.0</a:t>
            </a:r>
            <a:endParaRPr dirty="0"/>
          </a:p>
        </p:txBody>
      </p:sp>
      <p:sp>
        <p:nvSpPr>
          <p:cNvPr id="162" name="Google Shape;162;p23"/>
          <p:cNvSpPr/>
          <p:nvPr/>
        </p:nvSpPr>
        <p:spPr>
          <a:xfrm>
            <a:off x="3049587" y="10143933"/>
            <a:ext cx="2922400" cy="98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dirty="0">
                <a:solidFill>
                  <a:schemeClr val="dk1"/>
                </a:solidFill>
              </a:rPr>
              <a:t>v0.3.1</a:t>
            </a:r>
            <a:endParaRPr dirty="0"/>
          </a:p>
        </p:txBody>
      </p:sp>
      <p:sp>
        <p:nvSpPr>
          <p:cNvPr id="163" name="Google Shape;163;p23"/>
          <p:cNvSpPr/>
          <p:nvPr/>
        </p:nvSpPr>
        <p:spPr>
          <a:xfrm>
            <a:off x="3049587" y="11249600"/>
            <a:ext cx="2922400" cy="98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a:solidFill>
                  <a:schemeClr val="dk1"/>
                </a:solidFill>
              </a:rPr>
              <a:t>v0.3.2</a:t>
            </a:r>
            <a:endParaRPr/>
          </a:p>
        </p:txBody>
      </p:sp>
      <p:sp>
        <p:nvSpPr>
          <p:cNvPr id="164" name="Google Shape;164;p23"/>
          <p:cNvSpPr/>
          <p:nvPr/>
        </p:nvSpPr>
        <p:spPr>
          <a:xfrm>
            <a:off x="7848720" y="10696768"/>
            <a:ext cx="4506400" cy="98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sz="3200"/>
              <a:t>v1.14.8-rancher1-1</a:t>
            </a:r>
            <a:endParaRPr sz="3200"/>
          </a:p>
        </p:txBody>
      </p:sp>
      <p:sp>
        <p:nvSpPr>
          <p:cNvPr id="165" name="Google Shape;165;p23"/>
          <p:cNvSpPr/>
          <p:nvPr/>
        </p:nvSpPr>
        <p:spPr>
          <a:xfrm>
            <a:off x="7848720" y="11802435"/>
            <a:ext cx="4506400" cy="98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sz="3200">
                <a:solidFill>
                  <a:schemeClr val="dk1"/>
                </a:solidFill>
              </a:rPr>
              <a:t>v1.16.2-rancher1-1</a:t>
            </a:r>
            <a:endParaRPr sz="3200"/>
          </a:p>
        </p:txBody>
      </p:sp>
      <p:sp>
        <p:nvSpPr>
          <p:cNvPr id="166" name="Google Shape;166;p23"/>
          <p:cNvSpPr/>
          <p:nvPr/>
        </p:nvSpPr>
        <p:spPr>
          <a:xfrm>
            <a:off x="7848720" y="8485435"/>
            <a:ext cx="4506400" cy="98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sz="3200">
                <a:solidFill>
                  <a:schemeClr val="dk1"/>
                </a:solidFill>
              </a:rPr>
              <a:t>v1.13.12-rancher1-1</a:t>
            </a:r>
            <a:endParaRPr sz="3200"/>
          </a:p>
        </p:txBody>
      </p:sp>
      <p:sp>
        <p:nvSpPr>
          <p:cNvPr id="167" name="Google Shape;167;p23"/>
          <p:cNvSpPr/>
          <p:nvPr/>
        </p:nvSpPr>
        <p:spPr>
          <a:xfrm>
            <a:off x="7848720" y="9591101"/>
            <a:ext cx="4506400" cy="98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sz="3200">
                <a:solidFill>
                  <a:schemeClr val="dk1"/>
                </a:solidFill>
              </a:rPr>
              <a:t>v1.15.5-rancher1-2</a:t>
            </a:r>
            <a:endParaRPr sz="3200"/>
          </a:p>
        </p:txBody>
      </p:sp>
      <p:cxnSp>
        <p:nvCxnSpPr>
          <p:cNvPr id="168" name="Google Shape;168;p23"/>
          <p:cNvCxnSpPr>
            <a:stCxn id="162" idx="3"/>
            <a:endCxn id="166" idx="1"/>
          </p:cNvCxnSpPr>
          <p:nvPr/>
        </p:nvCxnSpPr>
        <p:spPr>
          <a:xfrm rot="10800000" flipH="1">
            <a:off x="5971987" y="8978733"/>
            <a:ext cx="1876800" cy="1658400"/>
          </a:xfrm>
          <a:prstGeom prst="bentConnector3">
            <a:avLst>
              <a:gd name="adj1" fmla="val 49998"/>
            </a:avLst>
          </a:prstGeom>
          <a:noFill/>
          <a:ln w="9525" cap="flat" cmpd="sng">
            <a:solidFill>
              <a:schemeClr val="dk2"/>
            </a:solidFill>
            <a:prstDash val="solid"/>
            <a:round/>
            <a:headEnd type="none" w="med" len="med"/>
            <a:tailEnd type="stealth" w="med" len="med"/>
          </a:ln>
        </p:spPr>
      </p:cxnSp>
      <p:cxnSp>
        <p:nvCxnSpPr>
          <p:cNvPr id="169" name="Google Shape;169;p23"/>
          <p:cNvCxnSpPr>
            <a:stCxn id="162" idx="3"/>
            <a:endCxn id="167" idx="1"/>
          </p:cNvCxnSpPr>
          <p:nvPr/>
        </p:nvCxnSpPr>
        <p:spPr>
          <a:xfrm rot="10800000" flipH="1">
            <a:off x="5971987" y="10084333"/>
            <a:ext cx="1876800" cy="552800"/>
          </a:xfrm>
          <a:prstGeom prst="bentConnector3">
            <a:avLst>
              <a:gd name="adj1" fmla="val 49998"/>
            </a:avLst>
          </a:prstGeom>
          <a:noFill/>
          <a:ln w="9525" cap="flat" cmpd="sng">
            <a:solidFill>
              <a:schemeClr val="dk2"/>
            </a:solidFill>
            <a:prstDash val="solid"/>
            <a:round/>
            <a:headEnd type="none" w="med" len="med"/>
            <a:tailEnd type="stealth" w="med" len="med"/>
          </a:ln>
        </p:spPr>
      </p:cxnSp>
      <p:cxnSp>
        <p:nvCxnSpPr>
          <p:cNvPr id="170" name="Google Shape;170;p23"/>
          <p:cNvCxnSpPr>
            <a:stCxn id="162" idx="3"/>
            <a:endCxn id="164" idx="1"/>
          </p:cNvCxnSpPr>
          <p:nvPr/>
        </p:nvCxnSpPr>
        <p:spPr>
          <a:xfrm>
            <a:off x="5971987" y="10637133"/>
            <a:ext cx="1876800" cy="552800"/>
          </a:xfrm>
          <a:prstGeom prst="bentConnector3">
            <a:avLst>
              <a:gd name="adj1" fmla="val 49998"/>
            </a:avLst>
          </a:prstGeom>
          <a:noFill/>
          <a:ln w="9525" cap="flat" cmpd="sng">
            <a:solidFill>
              <a:schemeClr val="dk2"/>
            </a:solidFill>
            <a:prstDash val="solid"/>
            <a:round/>
            <a:headEnd type="none" w="med" len="med"/>
            <a:tailEnd type="stealth" w="med" len="med"/>
          </a:ln>
        </p:spPr>
      </p:cxnSp>
      <p:cxnSp>
        <p:nvCxnSpPr>
          <p:cNvPr id="171" name="Google Shape;171;p23"/>
          <p:cNvCxnSpPr>
            <a:stCxn id="162" idx="3"/>
            <a:endCxn id="165" idx="1"/>
          </p:cNvCxnSpPr>
          <p:nvPr/>
        </p:nvCxnSpPr>
        <p:spPr>
          <a:xfrm>
            <a:off x="5971987" y="10637133"/>
            <a:ext cx="1876800" cy="1658400"/>
          </a:xfrm>
          <a:prstGeom prst="bentConnector3">
            <a:avLst>
              <a:gd name="adj1" fmla="val 49998"/>
            </a:avLst>
          </a:prstGeom>
          <a:noFill/>
          <a:ln w="9525" cap="flat" cmpd="sng">
            <a:solidFill>
              <a:schemeClr val="dk2"/>
            </a:solidFill>
            <a:prstDash val="solid"/>
            <a:round/>
            <a:headEnd type="none" w="med" len="med"/>
            <a:tailEnd type="stealth" w="med" len="med"/>
          </a:ln>
        </p:spPr>
      </p:cxnSp>
      <p:sp>
        <p:nvSpPr>
          <p:cNvPr id="172" name="Google Shape;172;p23"/>
          <p:cNvSpPr txBox="1"/>
          <p:nvPr/>
        </p:nvSpPr>
        <p:spPr>
          <a:xfrm>
            <a:off x="2529654" y="8111667"/>
            <a:ext cx="4160000" cy="735200"/>
          </a:xfrm>
          <a:prstGeom prst="rect">
            <a:avLst/>
          </a:prstGeom>
          <a:noFill/>
          <a:ln>
            <a:noFill/>
          </a:ln>
        </p:spPr>
        <p:txBody>
          <a:bodyPr spcFirstLastPara="1" wrap="square" lIns="243800" tIns="243800" rIns="243800" bIns="243800" anchor="t" anchorCtr="0">
            <a:noAutofit/>
          </a:bodyPr>
          <a:lstStyle/>
          <a:p>
            <a:pPr algn="ctr"/>
            <a:r>
              <a:rPr lang="en" dirty="0" err="1">
                <a:latin typeface="Walter Turncoat"/>
                <a:ea typeface="Walter Turncoat"/>
                <a:cs typeface="Walter Turncoat"/>
                <a:sym typeface="Walter Turncoat"/>
              </a:rPr>
              <a:t>Rke</a:t>
            </a:r>
            <a:r>
              <a:rPr lang="en" dirty="0">
                <a:latin typeface="Walter Turncoat"/>
                <a:ea typeface="Walter Turncoat"/>
                <a:cs typeface="Walter Turncoat"/>
                <a:sym typeface="Walter Turncoat"/>
              </a:rPr>
              <a:t> versions</a:t>
            </a:r>
            <a:endParaRPr dirty="0">
              <a:latin typeface="Walter Turncoat"/>
              <a:ea typeface="Walter Turncoat"/>
              <a:cs typeface="Walter Turncoat"/>
              <a:sym typeface="Walter Turncoat"/>
            </a:endParaRPr>
          </a:p>
        </p:txBody>
      </p:sp>
      <p:sp>
        <p:nvSpPr>
          <p:cNvPr id="173" name="Google Shape;173;p23"/>
          <p:cNvSpPr txBox="1"/>
          <p:nvPr/>
        </p:nvSpPr>
        <p:spPr>
          <a:xfrm>
            <a:off x="8021920" y="7631000"/>
            <a:ext cx="4160000" cy="735200"/>
          </a:xfrm>
          <a:prstGeom prst="rect">
            <a:avLst/>
          </a:prstGeom>
          <a:noFill/>
          <a:ln>
            <a:noFill/>
          </a:ln>
        </p:spPr>
        <p:txBody>
          <a:bodyPr spcFirstLastPara="1" wrap="square" lIns="243800" tIns="243800" rIns="243800" bIns="243800" anchor="t" anchorCtr="0">
            <a:noAutofit/>
          </a:bodyPr>
          <a:lstStyle/>
          <a:p>
            <a:pPr algn="ctr"/>
            <a:r>
              <a:rPr lang="en">
                <a:latin typeface="Walter Turncoat"/>
                <a:ea typeface="Walter Turncoat"/>
                <a:cs typeface="Walter Turncoat"/>
                <a:sym typeface="Walter Turncoat"/>
              </a:rPr>
              <a:t>K8s versions</a:t>
            </a:r>
            <a:endParaRPr>
              <a:latin typeface="Walter Turncoat"/>
              <a:ea typeface="Walter Turncoat"/>
              <a:cs typeface="Walter Turncoat"/>
              <a:sym typeface="Walter Turncoat"/>
            </a:endParaRPr>
          </a:p>
        </p:txBody>
      </p:sp>
      <p:sp>
        <p:nvSpPr>
          <p:cNvPr id="174" name="Google Shape;174;p23"/>
          <p:cNvSpPr/>
          <p:nvPr/>
        </p:nvSpPr>
        <p:spPr>
          <a:xfrm>
            <a:off x="16072320" y="4911533"/>
            <a:ext cx="5319200" cy="98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sz="2133">
                <a:solidFill>
                  <a:schemeClr val="dk1"/>
                </a:solidFill>
              </a:rPr>
              <a:t>rancher/coreos-etcd:v3.3.10-rancher1</a:t>
            </a:r>
            <a:endParaRPr sz="2133"/>
          </a:p>
        </p:txBody>
      </p:sp>
      <p:sp>
        <p:nvSpPr>
          <p:cNvPr id="175" name="Google Shape;175;p23"/>
          <p:cNvSpPr/>
          <p:nvPr/>
        </p:nvSpPr>
        <p:spPr>
          <a:xfrm>
            <a:off x="16072320" y="6017200"/>
            <a:ext cx="5319200" cy="98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sz="2133">
                <a:solidFill>
                  <a:schemeClr val="dk1"/>
                </a:solidFill>
              </a:rPr>
              <a:t>rancher/rke-tools:v0.1.50</a:t>
            </a:r>
            <a:endParaRPr sz="3200"/>
          </a:p>
        </p:txBody>
      </p:sp>
      <p:sp>
        <p:nvSpPr>
          <p:cNvPr id="176" name="Google Shape;176;p23"/>
          <p:cNvSpPr/>
          <p:nvPr/>
        </p:nvSpPr>
        <p:spPr>
          <a:xfrm>
            <a:off x="16072320" y="7122867"/>
            <a:ext cx="5319200" cy="98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sz="2133">
                <a:solidFill>
                  <a:schemeClr val="dk1"/>
                </a:solidFill>
              </a:rPr>
              <a:t>rancher/hyperkube:v1.15.5-rancher1</a:t>
            </a:r>
            <a:endParaRPr sz="3200"/>
          </a:p>
        </p:txBody>
      </p:sp>
      <p:sp>
        <p:nvSpPr>
          <p:cNvPr id="177" name="Google Shape;177;p23"/>
          <p:cNvSpPr/>
          <p:nvPr/>
        </p:nvSpPr>
        <p:spPr>
          <a:xfrm>
            <a:off x="16072320" y="8228533"/>
            <a:ext cx="5319200" cy="98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sz="2133">
                <a:solidFill>
                  <a:schemeClr val="dk1"/>
                </a:solidFill>
              </a:rPr>
              <a:t>weaveworks/weave-kube:2.5.2</a:t>
            </a:r>
            <a:endParaRPr sz="3200"/>
          </a:p>
        </p:txBody>
      </p:sp>
      <p:sp>
        <p:nvSpPr>
          <p:cNvPr id="178" name="Google Shape;178;p23"/>
          <p:cNvSpPr/>
          <p:nvPr/>
        </p:nvSpPr>
        <p:spPr>
          <a:xfrm>
            <a:off x="16072320" y="9334200"/>
            <a:ext cx="5319200" cy="98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sz="2133">
                <a:solidFill>
                  <a:schemeClr val="dk1"/>
                </a:solidFill>
              </a:rPr>
              <a:t>weaveworks/weave-npc:2.5.2</a:t>
            </a:r>
            <a:endParaRPr sz="3200"/>
          </a:p>
        </p:txBody>
      </p:sp>
      <p:sp>
        <p:nvSpPr>
          <p:cNvPr id="179" name="Google Shape;179;p23"/>
          <p:cNvSpPr/>
          <p:nvPr/>
        </p:nvSpPr>
        <p:spPr>
          <a:xfrm>
            <a:off x="16072320" y="10439867"/>
            <a:ext cx="5319200" cy="98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sz="2133">
                <a:solidFill>
                  <a:schemeClr val="dk1"/>
                </a:solidFill>
              </a:rPr>
              <a:t>rancher/coredns-coredns:1.3.1</a:t>
            </a:r>
            <a:endParaRPr sz="3200"/>
          </a:p>
        </p:txBody>
      </p:sp>
      <p:sp>
        <p:nvSpPr>
          <p:cNvPr id="180" name="Google Shape;180;p23"/>
          <p:cNvSpPr/>
          <p:nvPr/>
        </p:nvSpPr>
        <p:spPr>
          <a:xfrm>
            <a:off x="16072320" y="11545533"/>
            <a:ext cx="5319200" cy="98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sz="2133">
                <a:solidFill>
                  <a:schemeClr val="dk1"/>
                </a:solidFill>
              </a:rPr>
              <a:t>rancher/nginx-ingress-controller:nginx-0.25.1-rancher1</a:t>
            </a:r>
            <a:endParaRPr sz="3200"/>
          </a:p>
        </p:txBody>
      </p:sp>
      <p:sp>
        <p:nvSpPr>
          <p:cNvPr id="181" name="Google Shape;181;p23"/>
          <p:cNvSpPr/>
          <p:nvPr/>
        </p:nvSpPr>
        <p:spPr>
          <a:xfrm>
            <a:off x="16072320" y="12651200"/>
            <a:ext cx="5319200" cy="98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algn="ctr"/>
            <a:r>
              <a:rPr lang="en" sz="2133">
                <a:solidFill>
                  <a:schemeClr val="dk1"/>
                </a:solidFill>
              </a:rPr>
              <a:t>rancher/metrics-server:v0.3.3</a:t>
            </a:r>
            <a:endParaRPr sz="3200"/>
          </a:p>
        </p:txBody>
      </p:sp>
      <p:cxnSp>
        <p:nvCxnSpPr>
          <p:cNvPr id="182" name="Google Shape;182;p23"/>
          <p:cNvCxnSpPr>
            <a:stCxn id="167" idx="3"/>
            <a:endCxn id="174" idx="1"/>
          </p:cNvCxnSpPr>
          <p:nvPr/>
        </p:nvCxnSpPr>
        <p:spPr>
          <a:xfrm rot="10800000" flipH="1">
            <a:off x="12355120" y="5405101"/>
            <a:ext cx="3717600" cy="4679200"/>
          </a:xfrm>
          <a:prstGeom prst="bentConnector3">
            <a:avLst>
              <a:gd name="adj1" fmla="val 49995"/>
            </a:avLst>
          </a:prstGeom>
          <a:noFill/>
          <a:ln w="9525" cap="flat" cmpd="sng">
            <a:solidFill>
              <a:schemeClr val="dk2"/>
            </a:solidFill>
            <a:prstDash val="solid"/>
            <a:round/>
            <a:headEnd type="none" w="med" len="med"/>
            <a:tailEnd type="triangle" w="med" len="med"/>
          </a:ln>
        </p:spPr>
      </p:cxnSp>
      <p:cxnSp>
        <p:nvCxnSpPr>
          <p:cNvPr id="183" name="Google Shape;183;p23"/>
          <p:cNvCxnSpPr>
            <a:stCxn id="167" idx="3"/>
            <a:endCxn id="175" idx="1"/>
          </p:cNvCxnSpPr>
          <p:nvPr/>
        </p:nvCxnSpPr>
        <p:spPr>
          <a:xfrm rot="10800000" flipH="1">
            <a:off x="12355120" y="6510701"/>
            <a:ext cx="3717600" cy="3573600"/>
          </a:xfrm>
          <a:prstGeom prst="bentConnector3">
            <a:avLst>
              <a:gd name="adj1" fmla="val 49995"/>
            </a:avLst>
          </a:prstGeom>
          <a:noFill/>
          <a:ln w="9525" cap="flat" cmpd="sng">
            <a:solidFill>
              <a:schemeClr val="dk2"/>
            </a:solidFill>
            <a:prstDash val="solid"/>
            <a:round/>
            <a:headEnd type="none" w="med" len="med"/>
            <a:tailEnd type="triangle" w="med" len="med"/>
          </a:ln>
        </p:spPr>
      </p:cxnSp>
      <p:cxnSp>
        <p:nvCxnSpPr>
          <p:cNvPr id="184" name="Google Shape;184;p23"/>
          <p:cNvCxnSpPr>
            <a:stCxn id="167" idx="3"/>
            <a:endCxn id="176" idx="1"/>
          </p:cNvCxnSpPr>
          <p:nvPr/>
        </p:nvCxnSpPr>
        <p:spPr>
          <a:xfrm rot="10800000" flipH="1">
            <a:off x="12355120" y="7616301"/>
            <a:ext cx="3717600" cy="2468000"/>
          </a:xfrm>
          <a:prstGeom prst="bentConnector3">
            <a:avLst>
              <a:gd name="adj1" fmla="val 49995"/>
            </a:avLst>
          </a:prstGeom>
          <a:noFill/>
          <a:ln w="9525" cap="flat" cmpd="sng">
            <a:solidFill>
              <a:schemeClr val="dk2"/>
            </a:solidFill>
            <a:prstDash val="solid"/>
            <a:round/>
            <a:headEnd type="none" w="med" len="med"/>
            <a:tailEnd type="triangle" w="med" len="med"/>
          </a:ln>
        </p:spPr>
      </p:cxnSp>
      <p:cxnSp>
        <p:nvCxnSpPr>
          <p:cNvPr id="185" name="Google Shape;185;p23"/>
          <p:cNvCxnSpPr>
            <a:stCxn id="167" idx="3"/>
            <a:endCxn id="177" idx="1"/>
          </p:cNvCxnSpPr>
          <p:nvPr/>
        </p:nvCxnSpPr>
        <p:spPr>
          <a:xfrm rot="10800000" flipH="1">
            <a:off x="12355120" y="8721901"/>
            <a:ext cx="3717600" cy="1362400"/>
          </a:xfrm>
          <a:prstGeom prst="bentConnector3">
            <a:avLst>
              <a:gd name="adj1" fmla="val 49995"/>
            </a:avLst>
          </a:prstGeom>
          <a:noFill/>
          <a:ln w="9525" cap="flat" cmpd="sng">
            <a:solidFill>
              <a:schemeClr val="dk2"/>
            </a:solidFill>
            <a:prstDash val="solid"/>
            <a:round/>
            <a:headEnd type="none" w="med" len="med"/>
            <a:tailEnd type="triangle" w="med" len="med"/>
          </a:ln>
        </p:spPr>
      </p:cxnSp>
      <p:cxnSp>
        <p:nvCxnSpPr>
          <p:cNvPr id="186" name="Google Shape;186;p23"/>
          <p:cNvCxnSpPr>
            <a:stCxn id="167" idx="3"/>
            <a:endCxn id="178" idx="1"/>
          </p:cNvCxnSpPr>
          <p:nvPr/>
        </p:nvCxnSpPr>
        <p:spPr>
          <a:xfrm rot="10800000" flipH="1">
            <a:off x="12355120" y="9827501"/>
            <a:ext cx="3717600" cy="256800"/>
          </a:xfrm>
          <a:prstGeom prst="bentConnector3">
            <a:avLst>
              <a:gd name="adj1" fmla="val 49995"/>
            </a:avLst>
          </a:prstGeom>
          <a:noFill/>
          <a:ln w="9525" cap="flat" cmpd="sng">
            <a:solidFill>
              <a:schemeClr val="dk2"/>
            </a:solidFill>
            <a:prstDash val="solid"/>
            <a:round/>
            <a:headEnd type="none" w="med" len="med"/>
            <a:tailEnd type="triangle" w="med" len="med"/>
          </a:ln>
        </p:spPr>
      </p:cxnSp>
      <p:cxnSp>
        <p:nvCxnSpPr>
          <p:cNvPr id="187" name="Google Shape;187;p23"/>
          <p:cNvCxnSpPr>
            <a:stCxn id="167" idx="3"/>
            <a:endCxn id="179" idx="1"/>
          </p:cNvCxnSpPr>
          <p:nvPr/>
        </p:nvCxnSpPr>
        <p:spPr>
          <a:xfrm>
            <a:off x="12355120" y="10084301"/>
            <a:ext cx="3717600" cy="848800"/>
          </a:xfrm>
          <a:prstGeom prst="bentConnector3">
            <a:avLst>
              <a:gd name="adj1" fmla="val 49995"/>
            </a:avLst>
          </a:prstGeom>
          <a:noFill/>
          <a:ln w="9525" cap="flat" cmpd="sng">
            <a:solidFill>
              <a:schemeClr val="dk2"/>
            </a:solidFill>
            <a:prstDash val="solid"/>
            <a:round/>
            <a:headEnd type="none" w="med" len="med"/>
            <a:tailEnd type="triangle" w="med" len="med"/>
          </a:ln>
        </p:spPr>
      </p:cxnSp>
      <p:cxnSp>
        <p:nvCxnSpPr>
          <p:cNvPr id="188" name="Google Shape;188;p23"/>
          <p:cNvCxnSpPr>
            <a:stCxn id="167" idx="3"/>
            <a:endCxn id="180" idx="1"/>
          </p:cNvCxnSpPr>
          <p:nvPr/>
        </p:nvCxnSpPr>
        <p:spPr>
          <a:xfrm>
            <a:off x="12355120" y="10084301"/>
            <a:ext cx="3717600" cy="1954400"/>
          </a:xfrm>
          <a:prstGeom prst="bentConnector3">
            <a:avLst>
              <a:gd name="adj1" fmla="val 49995"/>
            </a:avLst>
          </a:prstGeom>
          <a:noFill/>
          <a:ln w="9525" cap="flat" cmpd="sng">
            <a:solidFill>
              <a:schemeClr val="dk2"/>
            </a:solidFill>
            <a:prstDash val="solid"/>
            <a:round/>
            <a:headEnd type="none" w="med" len="med"/>
            <a:tailEnd type="triangle" w="med" len="med"/>
          </a:ln>
        </p:spPr>
      </p:cxnSp>
      <p:cxnSp>
        <p:nvCxnSpPr>
          <p:cNvPr id="189" name="Google Shape;189;p23"/>
          <p:cNvCxnSpPr>
            <a:stCxn id="167" idx="3"/>
            <a:endCxn id="181" idx="1"/>
          </p:cNvCxnSpPr>
          <p:nvPr/>
        </p:nvCxnSpPr>
        <p:spPr>
          <a:xfrm>
            <a:off x="12355120" y="10084301"/>
            <a:ext cx="3717600" cy="3060000"/>
          </a:xfrm>
          <a:prstGeom prst="bentConnector3">
            <a:avLst>
              <a:gd name="adj1" fmla="val 49995"/>
            </a:avLst>
          </a:prstGeom>
          <a:noFill/>
          <a:ln w="9525" cap="flat" cmpd="sng">
            <a:solidFill>
              <a:schemeClr val="dk2"/>
            </a:solidFill>
            <a:prstDash val="solid"/>
            <a:round/>
            <a:headEnd type="none" w="med" len="med"/>
            <a:tailEnd type="triangle" w="med" len="med"/>
          </a:ln>
        </p:spPr>
      </p:cxnSp>
      <p:sp>
        <p:nvSpPr>
          <p:cNvPr id="190" name="Google Shape;190;p23"/>
          <p:cNvSpPr txBox="1"/>
          <p:nvPr/>
        </p:nvSpPr>
        <p:spPr>
          <a:xfrm>
            <a:off x="16568254" y="4057067"/>
            <a:ext cx="4160000" cy="735200"/>
          </a:xfrm>
          <a:prstGeom prst="rect">
            <a:avLst/>
          </a:prstGeom>
          <a:noFill/>
          <a:ln>
            <a:noFill/>
          </a:ln>
        </p:spPr>
        <p:txBody>
          <a:bodyPr spcFirstLastPara="1" wrap="square" lIns="243800" tIns="243800" rIns="243800" bIns="243800" anchor="t" anchorCtr="0">
            <a:noAutofit/>
          </a:bodyPr>
          <a:lstStyle/>
          <a:p>
            <a:pPr algn="ctr"/>
            <a:r>
              <a:rPr lang="en">
                <a:latin typeface="Walter Turncoat"/>
                <a:ea typeface="Walter Turncoat"/>
                <a:cs typeface="Walter Turncoat"/>
                <a:sym typeface="Walter Turncoat"/>
              </a:rPr>
              <a:t>System images</a:t>
            </a:r>
            <a:endParaRPr>
              <a:latin typeface="Walter Turncoat"/>
              <a:ea typeface="Walter Turncoat"/>
              <a:cs typeface="Walter Turncoat"/>
              <a:sym typeface="Walter Turncoat"/>
            </a:endParaRPr>
          </a:p>
        </p:txBody>
      </p:sp>
    </p:spTree>
    <p:extLst>
      <p:ext uri="{BB962C8B-B14F-4D97-AF65-F5344CB8AC3E}">
        <p14:creationId xmlns:p14="http://schemas.microsoft.com/office/powerpoint/2010/main" val="3367621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4"/>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r>
              <a:rPr lang="en">
                <a:latin typeface="Roboto"/>
                <a:ea typeface="Roboto"/>
                <a:cs typeface="Roboto"/>
                <a:sym typeface="Roboto"/>
              </a:rPr>
              <a:t>RKE Provisioning workflow</a:t>
            </a:r>
            <a:endParaRPr>
              <a:latin typeface="Roboto"/>
              <a:ea typeface="Roboto"/>
              <a:cs typeface="Roboto"/>
              <a:sym typeface="Roboto"/>
            </a:endParaRPr>
          </a:p>
        </p:txBody>
      </p:sp>
      <p:pic>
        <p:nvPicPr>
          <p:cNvPr id="196" name="Google Shape;196;p24"/>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197" name="Google Shape;197;p24"/>
          <p:cNvSpPr txBox="1"/>
          <p:nvPr/>
        </p:nvSpPr>
        <p:spPr>
          <a:xfrm>
            <a:off x="898054" y="3227267"/>
            <a:ext cx="12156000" cy="10821600"/>
          </a:xfrm>
          <a:prstGeom prst="rect">
            <a:avLst/>
          </a:prstGeom>
          <a:noFill/>
          <a:ln>
            <a:noFill/>
          </a:ln>
        </p:spPr>
        <p:txBody>
          <a:bodyPr spcFirstLastPara="1" wrap="square" lIns="243800" tIns="243800" rIns="243800" bIns="243800" anchor="t" anchorCtr="0">
            <a:noAutofit/>
          </a:bodyPr>
          <a:lstStyle/>
          <a:p>
            <a:pPr marL="1219215" indent="-812810">
              <a:buSzPts val="1200"/>
              <a:buFont typeface="Roboto"/>
              <a:buChar char="●"/>
            </a:pPr>
            <a:r>
              <a:rPr lang="en" sz="3200">
                <a:latin typeface="Roboto"/>
                <a:ea typeface="Roboto"/>
                <a:cs typeface="Roboto"/>
                <a:sym typeface="Roboto"/>
              </a:rPr>
              <a:t>When running rke up it runs: </a:t>
            </a:r>
            <a:endParaRPr sz="3200">
              <a:latin typeface="Roboto"/>
              <a:ea typeface="Roboto"/>
              <a:cs typeface="Roboto"/>
              <a:sym typeface="Roboto"/>
            </a:endParaRPr>
          </a:p>
          <a:p>
            <a:pPr marL="2438430" lvl="1" indent="-812810">
              <a:buSzPts val="1200"/>
              <a:buFont typeface="Roboto"/>
              <a:buChar char="○"/>
            </a:pPr>
            <a:r>
              <a:rPr lang="en" sz="3200">
                <a:latin typeface="Roboto"/>
                <a:ea typeface="Roboto"/>
                <a:cs typeface="Roboto"/>
                <a:sym typeface="Roboto"/>
              </a:rPr>
              <a:t>rke init → rke up</a:t>
            </a:r>
            <a:endParaRPr sz="3200">
              <a:latin typeface="Roboto"/>
              <a:ea typeface="Roboto"/>
              <a:cs typeface="Roboto"/>
              <a:sym typeface="Roboto"/>
            </a:endParaRPr>
          </a:p>
          <a:p>
            <a:pPr marL="1219215"/>
            <a:endParaRPr sz="3200">
              <a:latin typeface="Roboto"/>
              <a:ea typeface="Roboto"/>
              <a:cs typeface="Roboto"/>
              <a:sym typeface="Roboto"/>
            </a:endParaRPr>
          </a:p>
          <a:p>
            <a:pPr marL="1219215" indent="-812810">
              <a:buSzPts val="1200"/>
              <a:buFont typeface="Roboto"/>
              <a:buChar char="●"/>
            </a:pPr>
            <a:r>
              <a:rPr lang="en" sz="3200">
                <a:latin typeface="Roboto"/>
                <a:ea typeface="Roboto"/>
                <a:cs typeface="Roboto"/>
                <a:sym typeface="Roboto"/>
              </a:rPr>
              <a:t>rke uses two main functions ClusterInit() and ClusterUp()</a:t>
            </a:r>
            <a:endParaRPr sz="3200">
              <a:latin typeface="Roboto"/>
              <a:ea typeface="Roboto"/>
              <a:cs typeface="Roboto"/>
              <a:sym typeface="Roboto"/>
            </a:endParaRPr>
          </a:p>
          <a:p>
            <a:pPr marL="1219215"/>
            <a:endParaRPr sz="3200">
              <a:latin typeface="Roboto"/>
              <a:ea typeface="Roboto"/>
              <a:cs typeface="Roboto"/>
              <a:sym typeface="Roboto"/>
            </a:endParaRPr>
          </a:p>
          <a:p>
            <a:pPr marL="1219215" indent="-812810">
              <a:buSzPts val="1200"/>
              <a:buFont typeface="Roboto"/>
              <a:buChar char="●"/>
            </a:pPr>
            <a:r>
              <a:rPr lang="en" sz="3200" b="1">
                <a:latin typeface="Roboto"/>
                <a:ea typeface="Roboto"/>
                <a:cs typeface="Roboto"/>
                <a:sym typeface="Roboto"/>
              </a:rPr>
              <a:t>ClusterInit() </a:t>
            </a:r>
            <a:r>
              <a:rPr lang="en" sz="3200">
                <a:latin typeface="Roboto"/>
                <a:ea typeface="Roboto"/>
                <a:cs typeface="Roboto"/>
                <a:sym typeface="Roboto"/>
              </a:rPr>
              <a:t>is responsible for updating the </a:t>
            </a:r>
            <a:r>
              <a:rPr lang="en" sz="3200" b="1">
                <a:latin typeface="Roboto"/>
                <a:ea typeface="Roboto"/>
                <a:cs typeface="Roboto"/>
                <a:sym typeface="Roboto"/>
              </a:rPr>
              <a:t>DesiredState</a:t>
            </a:r>
            <a:r>
              <a:rPr lang="en" sz="3200">
                <a:latin typeface="Roboto"/>
                <a:ea typeface="Roboto"/>
                <a:cs typeface="Roboto"/>
                <a:sym typeface="Roboto"/>
              </a:rPr>
              <a:t> and write a new cluster.rkestate file.</a:t>
            </a:r>
            <a:endParaRPr sz="3200">
              <a:latin typeface="Roboto"/>
              <a:ea typeface="Roboto"/>
              <a:cs typeface="Roboto"/>
              <a:sym typeface="Roboto"/>
            </a:endParaRPr>
          </a:p>
          <a:p>
            <a:pPr marL="1219215"/>
            <a:endParaRPr sz="3200">
              <a:latin typeface="Roboto"/>
              <a:ea typeface="Roboto"/>
              <a:cs typeface="Roboto"/>
              <a:sym typeface="Roboto"/>
            </a:endParaRPr>
          </a:p>
          <a:p>
            <a:pPr marL="1219215" indent="-812810">
              <a:buSzPts val="1200"/>
              <a:buFont typeface="Roboto"/>
              <a:buChar char="●"/>
            </a:pPr>
            <a:r>
              <a:rPr lang="en" sz="3200" b="1">
                <a:latin typeface="Roboto"/>
                <a:ea typeface="Roboto"/>
                <a:cs typeface="Roboto"/>
                <a:sym typeface="Roboto"/>
              </a:rPr>
              <a:t>ClusterUp() </a:t>
            </a:r>
            <a:r>
              <a:rPr lang="en" sz="3200">
                <a:latin typeface="Roboto"/>
                <a:ea typeface="Roboto"/>
                <a:cs typeface="Roboto"/>
                <a:sym typeface="Roboto"/>
              </a:rPr>
              <a:t>is responsible of:</a:t>
            </a:r>
            <a:endParaRPr sz="3200">
              <a:latin typeface="Roboto"/>
              <a:ea typeface="Roboto"/>
              <a:cs typeface="Roboto"/>
              <a:sym typeface="Roboto"/>
            </a:endParaRPr>
          </a:p>
          <a:p>
            <a:pPr marL="1219215"/>
            <a:endParaRPr sz="3200">
              <a:latin typeface="Roboto"/>
              <a:ea typeface="Roboto"/>
              <a:cs typeface="Roboto"/>
              <a:sym typeface="Roboto"/>
            </a:endParaRPr>
          </a:p>
          <a:p>
            <a:pPr marL="2438430" lvl="1" indent="-812810">
              <a:buSzPts val="1200"/>
              <a:buFont typeface="Roboto"/>
              <a:buChar char="○"/>
            </a:pPr>
            <a:r>
              <a:rPr lang="en" sz="3200">
                <a:latin typeface="Roboto"/>
                <a:ea typeface="Roboto"/>
                <a:cs typeface="Roboto"/>
                <a:sym typeface="Roboto"/>
              </a:rPr>
              <a:t>Comparing </a:t>
            </a:r>
            <a:r>
              <a:rPr lang="en" sz="3200" b="1">
                <a:latin typeface="Roboto"/>
                <a:ea typeface="Roboto"/>
                <a:cs typeface="Roboto"/>
                <a:sym typeface="Roboto"/>
              </a:rPr>
              <a:t>DesiredState</a:t>
            </a:r>
            <a:r>
              <a:rPr lang="en" sz="3200">
                <a:latin typeface="Roboto"/>
                <a:ea typeface="Roboto"/>
                <a:cs typeface="Roboto"/>
                <a:sym typeface="Roboto"/>
              </a:rPr>
              <a:t> with </a:t>
            </a:r>
            <a:r>
              <a:rPr lang="en" sz="3200" b="1">
                <a:latin typeface="Roboto"/>
                <a:ea typeface="Roboto"/>
                <a:cs typeface="Roboto"/>
                <a:sym typeface="Roboto"/>
              </a:rPr>
              <a:t>CurrentState</a:t>
            </a:r>
            <a:r>
              <a:rPr lang="en" sz="3200">
                <a:latin typeface="Roboto"/>
                <a:ea typeface="Roboto"/>
                <a:cs typeface="Roboto"/>
                <a:sym typeface="Roboto"/>
              </a:rPr>
              <a:t>.</a:t>
            </a:r>
            <a:endParaRPr sz="3200">
              <a:latin typeface="Roboto"/>
              <a:ea typeface="Roboto"/>
              <a:cs typeface="Roboto"/>
              <a:sym typeface="Roboto"/>
            </a:endParaRPr>
          </a:p>
          <a:p>
            <a:pPr marL="2438430"/>
            <a:endParaRPr sz="3200">
              <a:latin typeface="Roboto"/>
              <a:ea typeface="Roboto"/>
              <a:cs typeface="Roboto"/>
              <a:sym typeface="Roboto"/>
            </a:endParaRPr>
          </a:p>
          <a:p>
            <a:pPr marL="2438430" lvl="1" indent="-812810">
              <a:buSzPts val="1200"/>
              <a:buFont typeface="Roboto"/>
              <a:buChar char="○"/>
            </a:pPr>
            <a:r>
              <a:rPr lang="en" sz="3200">
                <a:latin typeface="Roboto"/>
                <a:ea typeface="Roboto"/>
                <a:cs typeface="Roboto"/>
                <a:sym typeface="Roboto"/>
              </a:rPr>
              <a:t>Add any new nodes added to DesiredState and remove any nodes removed from from the DesiredState</a:t>
            </a:r>
            <a:endParaRPr sz="3200">
              <a:latin typeface="Roboto"/>
              <a:ea typeface="Roboto"/>
              <a:cs typeface="Roboto"/>
              <a:sym typeface="Roboto"/>
            </a:endParaRPr>
          </a:p>
          <a:p>
            <a:pPr marL="2438430"/>
            <a:endParaRPr sz="3200">
              <a:latin typeface="Roboto"/>
              <a:ea typeface="Roboto"/>
              <a:cs typeface="Roboto"/>
              <a:sym typeface="Roboto"/>
            </a:endParaRPr>
          </a:p>
          <a:p>
            <a:pPr marL="2438430" lvl="1" indent="-812810">
              <a:buSzPts val="1200"/>
              <a:buFont typeface="Roboto"/>
              <a:buChar char="○"/>
            </a:pPr>
            <a:r>
              <a:rPr lang="en" sz="3200">
                <a:latin typeface="Roboto"/>
                <a:ea typeface="Roboto"/>
                <a:cs typeface="Roboto"/>
                <a:sym typeface="Roboto"/>
              </a:rPr>
              <a:t>Deploy the cluster components on the nodes</a:t>
            </a:r>
            <a:endParaRPr sz="3200">
              <a:latin typeface="Roboto"/>
              <a:ea typeface="Roboto"/>
              <a:cs typeface="Roboto"/>
              <a:sym typeface="Roboto"/>
            </a:endParaRPr>
          </a:p>
          <a:p>
            <a:endParaRPr sz="9600">
              <a:latin typeface="Roboto"/>
              <a:ea typeface="Roboto"/>
              <a:cs typeface="Roboto"/>
              <a:sym typeface="Roboto"/>
            </a:endParaRPr>
          </a:p>
          <a:p>
            <a:endParaRPr sz="9600">
              <a:latin typeface="Roboto"/>
              <a:ea typeface="Roboto"/>
              <a:cs typeface="Roboto"/>
              <a:sym typeface="Roboto"/>
            </a:endParaRPr>
          </a:p>
        </p:txBody>
      </p:sp>
      <p:sp>
        <p:nvSpPr>
          <p:cNvPr id="198" name="Google Shape;198;p24"/>
          <p:cNvSpPr txBox="1"/>
          <p:nvPr/>
        </p:nvSpPr>
        <p:spPr>
          <a:xfrm>
            <a:off x="13854120" y="3648867"/>
            <a:ext cx="10116000" cy="5222400"/>
          </a:xfrm>
          <a:prstGeom prst="rect">
            <a:avLst/>
          </a:prstGeom>
          <a:noFill/>
          <a:ln>
            <a:noFill/>
          </a:ln>
        </p:spPr>
        <p:txBody>
          <a:bodyPr spcFirstLastPara="1" wrap="square" lIns="243800" tIns="243800" rIns="243800" bIns="243800" anchor="t" anchorCtr="0">
            <a:noAutofit/>
          </a:bodyPr>
          <a:lstStyle/>
          <a:p>
            <a:r>
              <a:rPr lang="en" dirty="0"/>
              <a:t>$ </a:t>
            </a:r>
            <a:r>
              <a:rPr lang="en" dirty="0" err="1"/>
              <a:t>rke</a:t>
            </a:r>
            <a:r>
              <a:rPr lang="en" dirty="0"/>
              <a:t> up --</a:t>
            </a:r>
            <a:r>
              <a:rPr lang="en" dirty="0" err="1"/>
              <a:t>init</a:t>
            </a:r>
            <a:r>
              <a:rPr lang="en" dirty="0"/>
              <a:t> </a:t>
            </a:r>
            <a:endParaRPr dirty="0"/>
          </a:p>
          <a:p>
            <a:endParaRPr dirty="0"/>
          </a:p>
          <a:p>
            <a:r>
              <a:rPr lang="en" dirty="0" err="1"/>
              <a:t>cluster.yml</a:t>
            </a:r>
            <a:r>
              <a:rPr lang="en" dirty="0"/>
              <a:t> → </a:t>
            </a:r>
            <a:r>
              <a:rPr lang="en" dirty="0" err="1"/>
              <a:t>state.DesiredState</a:t>
            </a:r>
            <a:r>
              <a:rPr lang="en" dirty="0"/>
              <a:t>	</a:t>
            </a:r>
            <a:endParaRPr dirty="0"/>
          </a:p>
          <a:p>
            <a:endParaRPr dirty="0"/>
          </a:p>
          <a:p>
            <a:r>
              <a:rPr lang="en" dirty="0"/>
              <a:t>$ </a:t>
            </a:r>
            <a:r>
              <a:rPr lang="en" dirty="0" err="1"/>
              <a:t>rke</a:t>
            </a:r>
            <a:r>
              <a:rPr lang="en" dirty="0"/>
              <a:t> up</a:t>
            </a:r>
            <a:endParaRPr dirty="0"/>
          </a:p>
          <a:p>
            <a:endParaRPr dirty="0"/>
          </a:p>
          <a:p>
            <a:r>
              <a:rPr lang="en" dirty="0" err="1"/>
              <a:t>state.DesiredState</a:t>
            </a:r>
            <a:r>
              <a:rPr lang="en" dirty="0"/>
              <a:t> → Installation on nodes → </a:t>
            </a:r>
            <a:r>
              <a:rPr lang="en" dirty="0" err="1"/>
              <a:t>state.CurrentState</a:t>
            </a:r>
            <a:endParaRPr dirty="0"/>
          </a:p>
        </p:txBody>
      </p:sp>
    </p:spTree>
    <p:extLst>
      <p:ext uri="{BB962C8B-B14F-4D97-AF65-F5344CB8AC3E}">
        <p14:creationId xmlns:p14="http://schemas.microsoft.com/office/powerpoint/2010/main" val="3847131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5"/>
          <p:cNvPicPr preferRelativeResize="0"/>
          <p:nvPr/>
        </p:nvPicPr>
        <p:blipFill>
          <a:blip r:embed="rId3">
            <a:alphaModFix/>
          </a:blip>
          <a:stretch>
            <a:fillRect/>
          </a:stretch>
        </p:blipFill>
        <p:spPr>
          <a:xfrm>
            <a:off x="407988" y="6592268"/>
            <a:ext cx="25400" cy="25400"/>
          </a:xfrm>
          <a:prstGeom prst="rect">
            <a:avLst/>
          </a:prstGeom>
          <a:noFill/>
          <a:ln>
            <a:noFill/>
          </a:ln>
        </p:spPr>
      </p:pic>
      <p:pic>
        <p:nvPicPr>
          <p:cNvPr id="204" name="Google Shape;204;p25"/>
          <p:cNvPicPr preferRelativeResize="0"/>
          <p:nvPr/>
        </p:nvPicPr>
        <p:blipFill>
          <a:blip r:embed="rId4">
            <a:alphaModFix/>
          </a:blip>
          <a:stretch>
            <a:fillRect/>
          </a:stretch>
        </p:blipFill>
        <p:spPr>
          <a:xfrm>
            <a:off x="5951258" y="1"/>
            <a:ext cx="12484659" cy="13716003"/>
          </a:xfrm>
          <a:prstGeom prst="rect">
            <a:avLst/>
          </a:prstGeom>
          <a:noFill/>
          <a:ln>
            <a:noFill/>
          </a:ln>
        </p:spPr>
      </p:pic>
    </p:spTree>
    <p:extLst>
      <p:ext uri="{BB962C8B-B14F-4D97-AF65-F5344CB8AC3E}">
        <p14:creationId xmlns:p14="http://schemas.microsoft.com/office/powerpoint/2010/main" val="496538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sldNum" idx="12"/>
          </p:nvPr>
        </p:nvSpPr>
        <p:spPr>
          <a:prstGeom prst="rect">
            <a:avLst/>
          </a:prstGeom>
          <a:noFill/>
          <a:ln>
            <a:noFill/>
          </a:ln>
        </p:spPr>
        <p:txBody>
          <a:bodyPr lIns="243800" tIns="121867" rIns="243800" bIns="121867" anchor="ctr" anchorCtr="0">
            <a:noAutofit/>
          </a:bodyPr>
          <a:lstStyle/>
          <a:p>
            <a:pPr algn="r">
              <a:buClr>
                <a:srgbClr val="888888"/>
              </a:buClr>
              <a:buSzPct val="25000"/>
            </a:pPr>
            <a:fld id="{00000000-1234-1234-1234-123412341234}" type="slidenum">
              <a:rPr lang="en-US" sz="2400">
                <a:solidFill>
                  <a:srgbClr val="888888"/>
                </a:solidFill>
                <a:latin typeface="Arial"/>
                <a:ea typeface="Arial"/>
                <a:cs typeface="Arial"/>
                <a:sym typeface="Arial"/>
              </a:rPr>
              <a:pPr algn="r">
                <a:buClr>
                  <a:srgbClr val="888888"/>
                </a:buClr>
                <a:buSzPct val="25000"/>
              </a:pPr>
              <a:t>2</a:t>
            </a:fld>
            <a:endParaRPr lang="en-US" sz="2400" dirty="0">
              <a:solidFill>
                <a:srgbClr val="888888"/>
              </a:solidFill>
              <a:latin typeface="Arial"/>
              <a:ea typeface="Arial"/>
              <a:cs typeface="Arial"/>
              <a:sym typeface="Arial"/>
            </a:endParaRPr>
          </a:p>
        </p:txBody>
      </p:sp>
      <p:sp>
        <p:nvSpPr>
          <p:cNvPr id="35" name="Shape 35"/>
          <p:cNvSpPr txBox="1"/>
          <p:nvPr/>
        </p:nvSpPr>
        <p:spPr>
          <a:xfrm>
            <a:off x="6670099" y="1428975"/>
            <a:ext cx="5125453" cy="3160401"/>
          </a:xfrm>
          <a:prstGeom prst="rect">
            <a:avLst/>
          </a:prstGeom>
          <a:noFill/>
          <a:ln>
            <a:noFill/>
          </a:ln>
        </p:spPr>
        <p:txBody>
          <a:bodyPr lIns="243800" tIns="243800" rIns="243800" bIns="243800" anchor="t" anchorCtr="0">
            <a:noAutofit/>
          </a:bodyPr>
          <a:lstStyle/>
          <a:p>
            <a:pPr>
              <a:buClr>
                <a:schemeClr val="dk1"/>
              </a:buClr>
              <a:buSzPct val="25000"/>
            </a:pPr>
            <a:r>
              <a:rPr lang="en-US" sz="4800" b="1" dirty="0">
                <a:solidFill>
                  <a:schemeClr val="dk1"/>
                </a:solidFill>
                <a:sym typeface="Arial"/>
              </a:rPr>
              <a:t>Hussein Galal</a:t>
            </a:r>
          </a:p>
          <a:p>
            <a:pPr>
              <a:buClr>
                <a:schemeClr val="dk1"/>
              </a:buClr>
              <a:buSzPct val="25000"/>
            </a:pPr>
            <a:r>
              <a:rPr lang="en-US" dirty="0">
                <a:solidFill>
                  <a:schemeClr val="dk1"/>
                </a:solidFill>
              </a:rPr>
              <a:t>Software Engineer</a:t>
            </a:r>
            <a:endParaRPr lang="en-US" dirty="0">
              <a:solidFill>
                <a:schemeClr val="dk1"/>
              </a:solidFill>
              <a:sym typeface="Arial"/>
            </a:endParaRPr>
          </a:p>
          <a:p>
            <a:pPr>
              <a:buClr>
                <a:schemeClr val="dk1"/>
              </a:buClr>
              <a:buSzPct val="25000"/>
            </a:pPr>
            <a:r>
              <a:rPr lang="en-US" dirty="0">
                <a:solidFill>
                  <a:schemeClr val="dk1"/>
                </a:solidFill>
              </a:rPr>
              <a:t>Rancher</a:t>
            </a:r>
            <a:r>
              <a:rPr lang="en-US" dirty="0">
                <a:solidFill>
                  <a:schemeClr val="dk1"/>
                </a:solidFill>
                <a:sym typeface="Arial"/>
              </a:rPr>
              <a:t>    </a:t>
            </a:r>
          </a:p>
        </p:txBody>
      </p:sp>
      <p:sp>
        <p:nvSpPr>
          <p:cNvPr id="38" name="Shape 38"/>
          <p:cNvSpPr txBox="1"/>
          <p:nvPr/>
        </p:nvSpPr>
        <p:spPr>
          <a:xfrm>
            <a:off x="6670099" y="6858000"/>
            <a:ext cx="5794617" cy="3971827"/>
          </a:xfrm>
          <a:prstGeom prst="rect">
            <a:avLst/>
          </a:prstGeom>
          <a:noFill/>
          <a:ln>
            <a:noFill/>
          </a:ln>
        </p:spPr>
        <p:txBody>
          <a:bodyPr lIns="243800" tIns="243800" rIns="243800" bIns="243800" anchor="t" anchorCtr="0">
            <a:noAutofit/>
          </a:bodyPr>
          <a:lstStyle/>
          <a:p>
            <a:pPr>
              <a:buClr>
                <a:schemeClr val="dk1"/>
              </a:buClr>
              <a:buSzPct val="25000"/>
            </a:pPr>
            <a:r>
              <a:rPr lang="en-US" sz="4800" b="1" dirty="0">
                <a:solidFill>
                  <a:schemeClr val="dk1"/>
                </a:solidFill>
              </a:rPr>
              <a:t>Matthew Scheer</a:t>
            </a:r>
          </a:p>
          <a:p>
            <a:pPr>
              <a:buClr>
                <a:schemeClr val="dk1"/>
              </a:buClr>
              <a:buSzPct val="25000"/>
            </a:pPr>
            <a:r>
              <a:rPr lang="en-US" dirty="0">
                <a:solidFill>
                  <a:schemeClr val="dk1"/>
                </a:solidFill>
                <a:latin typeface="Arial"/>
                <a:ea typeface="Arial"/>
                <a:cs typeface="Arial"/>
                <a:sym typeface="Arial"/>
              </a:rPr>
              <a:t>Marketing Manager</a:t>
            </a:r>
          </a:p>
          <a:p>
            <a:pPr>
              <a:buClr>
                <a:schemeClr val="dk1"/>
              </a:buClr>
              <a:buSzPct val="25000"/>
            </a:pPr>
            <a:r>
              <a:rPr lang="en-US" dirty="0">
                <a:solidFill>
                  <a:schemeClr val="dk1"/>
                </a:solidFill>
                <a:latin typeface="Arial"/>
                <a:ea typeface="Arial"/>
                <a:cs typeface="Arial"/>
                <a:sym typeface="Arial"/>
              </a:rPr>
              <a:t>Rancher</a:t>
            </a:r>
          </a:p>
          <a:p>
            <a:pPr lvl="0">
              <a:buClr>
                <a:schemeClr val="dk1"/>
              </a:buClr>
              <a:buSzPct val="25000"/>
            </a:pPr>
            <a:r>
              <a:rPr lang="en-US" dirty="0" err="1">
                <a:solidFill>
                  <a:schemeClr val="dk1"/>
                </a:solidFill>
              </a:rPr>
              <a:t>matthew@rancher.com</a:t>
            </a:r>
            <a:endParaRPr lang="en-US" dirty="0">
              <a:solidFill>
                <a:schemeClr val="dk1"/>
              </a:solidFill>
            </a:endParaRPr>
          </a:p>
        </p:txBody>
      </p:sp>
      <p:pic>
        <p:nvPicPr>
          <p:cNvPr id="7" name="Picture 6" descr="A person wearing glasses and smiling at the camera&#10;&#10;Description automatically generated">
            <a:extLst>
              <a:ext uri="{FF2B5EF4-FFF2-40B4-BE49-F238E27FC236}">
                <a16:creationId xmlns:a16="http://schemas.microsoft.com/office/drawing/2014/main" id="{13EB643E-467F-6A4A-A34F-FB1480378884}"/>
              </a:ext>
            </a:extLst>
          </p:cNvPr>
          <p:cNvPicPr>
            <a:picLocks noChangeAspect="1"/>
          </p:cNvPicPr>
          <p:nvPr/>
        </p:nvPicPr>
        <p:blipFill>
          <a:blip r:embed="rId3"/>
          <a:stretch>
            <a:fillRect/>
          </a:stretch>
        </p:blipFill>
        <p:spPr>
          <a:xfrm>
            <a:off x="2410542" y="7235531"/>
            <a:ext cx="4082282" cy="4082282"/>
          </a:xfrm>
          <a:prstGeom prst="rect">
            <a:avLst/>
          </a:prstGeom>
        </p:spPr>
      </p:pic>
      <p:pic>
        <p:nvPicPr>
          <p:cNvPr id="11" name="Picture 10" descr="A person wearing a black shirt and smiling at the camera&#10;&#10;Description automatically generated">
            <a:extLst>
              <a:ext uri="{FF2B5EF4-FFF2-40B4-BE49-F238E27FC236}">
                <a16:creationId xmlns:a16="http://schemas.microsoft.com/office/drawing/2014/main" id="{20B5E5E4-40EB-7F44-97F9-1DEC9EA6DA10}"/>
              </a:ext>
            </a:extLst>
          </p:cNvPr>
          <p:cNvPicPr>
            <a:picLocks noChangeAspect="1"/>
          </p:cNvPicPr>
          <p:nvPr/>
        </p:nvPicPr>
        <p:blipFill>
          <a:blip r:embed="rId4"/>
          <a:stretch>
            <a:fillRect/>
          </a:stretch>
        </p:blipFill>
        <p:spPr>
          <a:xfrm>
            <a:off x="11622504" y="1797418"/>
            <a:ext cx="4082283" cy="4082283"/>
          </a:xfrm>
          <a:prstGeom prst="rect">
            <a:avLst/>
          </a:prstGeom>
        </p:spPr>
      </p:pic>
      <p:sp>
        <p:nvSpPr>
          <p:cNvPr id="16" name="Shape 35">
            <a:extLst>
              <a:ext uri="{FF2B5EF4-FFF2-40B4-BE49-F238E27FC236}">
                <a16:creationId xmlns:a16="http://schemas.microsoft.com/office/drawing/2014/main" id="{8240226D-E33E-7A4E-80CF-79BEAE0E286E}"/>
              </a:ext>
            </a:extLst>
          </p:cNvPr>
          <p:cNvSpPr txBox="1"/>
          <p:nvPr/>
        </p:nvSpPr>
        <p:spPr>
          <a:xfrm>
            <a:off x="15704787" y="1364911"/>
            <a:ext cx="7865287" cy="3160401"/>
          </a:xfrm>
          <a:prstGeom prst="rect">
            <a:avLst/>
          </a:prstGeom>
          <a:noFill/>
          <a:ln>
            <a:noFill/>
          </a:ln>
        </p:spPr>
        <p:txBody>
          <a:bodyPr lIns="243800" tIns="243800" rIns="243800" bIns="243800" anchor="t" anchorCtr="0">
            <a:noAutofit/>
          </a:bodyPr>
          <a:lstStyle/>
          <a:p>
            <a:pPr>
              <a:buClr>
                <a:schemeClr val="dk1"/>
              </a:buClr>
              <a:buSzPct val="25000"/>
            </a:pPr>
            <a:r>
              <a:rPr lang="en-US" sz="4800" b="1" dirty="0" err="1">
                <a:solidFill>
                  <a:schemeClr val="dk1"/>
                </a:solidFill>
                <a:sym typeface="Arial"/>
              </a:rPr>
              <a:t>Sebastiaan</a:t>
            </a:r>
            <a:r>
              <a:rPr lang="en-US" sz="4800" b="1" dirty="0">
                <a:solidFill>
                  <a:schemeClr val="dk1"/>
                </a:solidFill>
                <a:sym typeface="Arial"/>
              </a:rPr>
              <a:t> van </a:t>
            </a:r>
            <a:r>
              <a:rPr lang="en-US" sz="4800" b="1" dirty="0" err="1">
                <a:solidFill>
                  <a:schemeClr val="dk1"/>
                </a:solidFill>
                <a:sym typeface="Arial"/>
              </a:rPr>
              <a:t>Steenis</a:t>
            </a:r>
            <a:endParaRPr lang="en-US" sz="4800" b="1" dirty="0">
              <a:solidFill>
                <a:schemeClr val="dk1"/>
              </a:solidFill>
              <a:sym typeface="Arial"/>
            </a:endParaRPr>
          </a:p>
          <a:p>
            <a:pPr>
              <a:buClr>
                <a:schemeClr val="dk1"/>
              </a:buClr>
              <a:buSzPct val="25000"/>
            </a:pPr>
            <a:r>
              <a:rPr lang="en-US" dirty="0">
                <a:solidFill>
                  <a:schemeClr val="dk1"/>
                </a:solidFill>
              </a:rPr>
              <a:t>Engineer</a:t>
            </a:r>
            <a:endParaRPr lang="en-US" dirty="0">
              <a:solidFill>
                <a:schemeClr val="dk1"/>
              </a:solidFill>
              <a:sym typeface="Arial"/>
            </a:endParaRPr>
          </a:p>
          <a:p>
            <a:pPr>
              <a:buClr>
                <a:schemeClr val="dk1"/>
              </a:buClr>
              <a:buSzPct val="25000"/>
            </a:pPr>
            <a:r>
              <a:rPr lang="en-US" dirty="0">
                <a:solidFill>
                  <a:schemeClr val="dk1"/>
                </a:solidFill>
              </a:rPr>
              <a:t>Rancher</a:t>
            </a:r>
            <a:r>
              <a:rPr lang="en-US" dirty="0">
                <a:solidFill>
                  <a:schemeClr val="dk1"/>
                </a:solidFill>
                <a:sym typeface="Arial"/>
              </a:rPr>
              <a:t>    </a:t>
            </a:r>
          </a:p>
        </p:txBody>
      </p:sp>
      <p:cxnSp>
        <p:nvCxnSpPr>
          <p:cNvPr id="13" name="Straight Connector 12">
            <a:extLst>
              <a:ext uri="{FF2B5EF4-FFF2-40B4-BE49-F238E27FC236}">
                <a16:creationId xmlns:a16="http://schemas.microsoft.com/office/drawing/2014/main" id="{ECF3FFDE-6287-B542-AC78-D5050148560C}"/>
              </a:ext>
            </a:extLst>
          </p:cNvPr>
          <p:cNvCxnSpPr/>
          <p:nvPr/>
        </p:nvCxnSpPr>
        <p:spPr>
          <a:xfrm>
            <a:off x="861925" y="6545179"/>
            <a:ext cx="22708149" cy="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descr="A person smiling for the camera&#10;&#10;Description automatically generated">
            <a:extLst>
              <a:ext uri="{FF2B5EF4-FFF2-40B4-BE49-F238E27FC236}">
                <a16:creationId xmlns:a16="http://schemas.microsoft.com/office/drawing/2014/main" id="{04F3108F-A122-2341-B23A-95B40E693F90}"/>
              </a:ext>
            </a:extLst>
          </p:cNvPr>
          <p:cNvPicPr>
            <a:picLocks noChangeAspect="1"/>
          </p:cNvPicPr>
          <p:nvPr/>
        </p:nvPicPr>
        <p:blipFill>
          <a:blip r:embed="rId5"/>
          <a:stretch>
            <a:fillRect/>
          </a:stretch>
        </p:blipFill>
        <p:spPr>
          <a:xfrm>
            <a:off x="2410541" y="1797418"/>
            <a:ext cx="4082283" cy="4082283"/>
          </a:xfrm>
          <a:prstGeom prst="rect">
            <a:avLst/>
          </a:prstGeom>
        </p:spPr>
      </p:pic>
    </p:spTree>
    <p:extLst>
      <p:ext uri="{BB962C8B-B14F-4D97-AF65-F5344CB8AC3E}">
        <p14:creationId xmlns:p14="http://schemas.microsoft.com/office/powerpoint/2010/main" val="2113150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6"/>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r>
              <a:rPr lang="en">
                <a:latin typeface="Roboto"/>
                <a:ea typeface="Roboto"/>
                <a:cs typeface="Roboto"/>
                <a:sym typeface="Roboto"/>
              </a:rPr>
              <a:t>X509 Component Authentication</a:t>
            </a:r>
            <a:endParaRPr>
              <a:latin typeface="Roboto"/>
              <a:ea typeface="Roboto"/>
              <a:cs typeface="Roboto"/>
              <a:sym typeface="Roboto"/>
            </a:endParaRPr>
          </a:p>
        </p:txBody>
      </p:sp>
      <p:pic>
        <p:nvPicPr>
          <p:cNvPr id="210" name="Google Shape;210;p26"/>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211" name="Google Shape;211;p26"/>
          <p:cNvSpPr txBox="1"/>
          <p:nvPr/>
        </p:nvSpPr>
        <p:spPr>
          <a:xfrm>
            <a:off x="898054" y="3227267"/>
            <a:ext cx="22124800" cy="9400800"/>
          </a:xfrm>
          <a:prstGeom prst="rect">
            <a:avLst/>
          </a:prstGeom>
          <a:noFill/>
          <a:ln>
            <a:noFill/>
          </a:ln>
        </p:spPr>
        <p:txBody>
          <a:bodyPr spcFirstLastPara="1" wrap="square" lIns="243800" tIns="243800" rIns="243800" bIns="243800" anchor="t" anchorCtr="0">
            <a:noAutofit/>
          </a:bodyPr>
          <a:lstStyle/>
          <a:p>
            <a:endParaRPr sz="3200">
              <a:latin typeface="Roboto"/>
              <a:ea typeface="Roboto"/>
              <a:cs typeface="Roboto"/>
              <a:sym typeface="Roboto"/>
            </a:endParaRPr>
          </a:p>
          <a:p>
            <a:pPr marL="1219215"/>
            <a:endParaRPr sz="3200">
              <a:latin typeface="Roboto"/>
              <a:ea typeface="Roboto"/>
              <a:cs typeface="Roboto"/>
              <a:sym typeface="Roboto"/>
            </a:endParaRPr>
          </a:p>
          <a:p>
            <a:pPr marL="1219215" lvl="1" indent="-812810">
              <a:buClr>
                <a:schemeClr val="dk1"/>
              </a:buClr>
              <a:buSzPts val="1200"/>
              <a:buFont typeface="Roboto"/>
              <a:buChar char="●"/>
            </a:pPr>
            <a:r>
              <a:rPr lang="en" sz="3200">
                <a:solidFill>
                  <a:schemeClr val="dk1"/>
                </a:solidFill>
                <a:latin typeface="Roboto"/>
                <a:ea typeface="Roboto"/>
                <a:cs typeface="Roboto"/>
                <a:sym typeface="Roboto"/>
              </a:rPr>
              <a:t>RKE components uses x509 authentication.</a:t>
            </a:r>
            <a:endParaRPr sz="3200">
              <a:solidFill>
                <a:schemeClr val="dk1"/>
              </a:solidFill>
              <a:latin typeface="Roboto"/>
              <a:ea typeface="Roboto"/>
              <a:cs typeface="Roboto"/>
              <a:sym typeface="Roboto"/>
            </a:endParaRPr>
          </a:p>
          <a:p>
            <a:pPr marL="1219215"/>
            <a:endParaRPr sz="3200">
              <a:solidFill>
                <a:schemeClr val="dk1"/>
              </a:solidFill>
              <a:latin typeface="Roboto"/>
              <a:ea typeface="Roboto"/>
              <a:cs typeface="Roboto"/>
              <a:sym typeface="Roboto"/>
            </a:endParaRPr>
          </a:p>
          <a:p>
            <a:pPr marL="1219215" lvl="1" indent="-812810">
              <a:buClr>
                <a:schemeClr val="dk1"/>
              </a:buClr>
              <a:buSzPts val="1200"/>
              <a:buFont typeface="Roboto"/>
              <a:buChar char="●"/>
            </a:pPr>
            <a:r>
              <a:rPr lang="en" sz="3200">
                <a:solidFill>
                  <a:schemeClr val="dk1"/>
                </a:solidFill>
                <a:latin typeface="Roboto"/>
                <a:ea typeface="Roboto"/>
                <a:cs typeface="Roboto"/>
                <a:sym typeface="Roboto"/>
              </a:rPr>
              <a:t> generating certs works as follows:</a:t>
            </a:r>
            <a:endParaRPr sz="3200">
              <a:solidFill>
                <a:schemeClr val="dk1"/>
              </a:solidFill>
              <a:latin typeface="Roboto"/>
              <a:ea typeface="Roboto"/>
              <a:cs typeface="Roboto"/>
              <a:sym typeface="Roboto"/>
            </a:endParaRPr>
          </a:p>
          <a:p>
            <a:pPr marL="2438430" indent="-812810">
              <a:buClr>
                <a:schemeClr val="dk1"/>
              </a:buClr>
              <a:buSzPts val="1200"/>
              <a:buFont typeface="Roboto"/>
              <a:buChar char="-"/>
            </a:pPr>
            <a:r>
              <a:rPr lang="en" sz="3200">
                <a:solidFill>
                  <a:schemeClr val="dk1"/>
                </a:solidFill>
                <a:latin typeface="Roboto"/>
                <a:ea typeface="Roboto"/>
                <a:cs typeface="Roboto"/>
                <a:sym typeface="Roboto"/>
              </a:rPr>
              <a:t>Generate master CA cert and Aggregation layer CA cert/key pair.</a:t>
            </a:r>
            <a:endParaRPr sz="3200">
              <a:solidFill>
                <a:schemeClr val="dk1"/>
              </a:solidFill>
              <a:latin typeface="Roboto"/>
              <a:ea typeface="Roboto"/>
              <a:cs typeface="Roboto"/>
              <a:sym typeface="Roboto"/>
            </a:endParaRPr>
          </a:p>
          <a:p>
            <a:pPr marL="2438430" indent="-812810">
              <a:buClr>
                <a:schemeClr val="dk1"/>
              </a:buClr>
              <a:buSzPts val="1200"/>
              <a:buFont typeface="Roboto"/>
              <a:buChar char="-"/>
            </a:pPr>
            <a:r>
              <a:rPr lang="en" sz="3200">
                <a:solidFill>
                  <a:schemeClr val="dk1"/>
                </a:solidFill>
                <a:latin typeface="Roboto"/>
                <a:ea typeface="Roboto"/>
                <a:cs typeface="Roboto"/>
                <a:sym typeface="Roboto"/>
              </a:rPr>
              <a:t>Generate cert/key pair for each service (kube-api, scheduler, controller, kubelet, kube-proxy)</a:t>
            </a:r>
            <a:endParaRPr sz="3200">
              <a:solidFill>
                <a:schemeClr val="dk1"/>
              </a:solidFill>
              <a:latin typeface="Roboto"/>
              <a:ea typeface="Roboto"/>
              <a:cs typeface="Roboto"/>
              <a:sym typeface="Roboto"/>
            </a:endParaRPr>
          </a:p>
          <a:p>
            <a:pPr marL="2438430" indent="-812810">
              <a:buClr>
                <a:schemeClr val="dk1"/>
              </a:buClr>
              <a:buSzPts val="1200"/>
              <a:buFont typeface="Roboto"/>
              <a:buChar char="-"/>
            </a:pPr>
            <a:r>
              <a:rPr lang="en" sz="3200">
                <a:solidFill>
                  <a:schemeClr val="dk1"/>
                </a:solidFill>
                <a:latin typeface="Roboto"/>
                <a:ea typeface="Roboto"/>
                <a:cs typeface="Roboto"/>
                <a:sym typeface="Roboto"/>
              </a:rPr>
              <a:t>Generate etcd cert/key pair for each etcd node.</a:t>
            </a:r>
            <a:endParaRPr sz="3200">
              <a:solidFill>
                <a:schemeClr val="dk1"/>
              </a:solidFill>
              <a:latin typeface="Roboto"/>
              <a:ea typeface="Roboto"/>
              <a:cs typeface="Roboto"/>
              <a:sym typeface="Roboto"/>
            </a:endParaRPr>
          </a:p>
          <a:p>
            <a:pPr marL="2438430" indent="-812810">
              <a:buClr>
                <a:schemeClr val="dk1"/>
              </a:buClr>
              <a:buSzPts val="1200"/>
              <a:buFont typeface="Roboto"/>
              <a:buChar char="-"/>
            </a:pPr>
            <a:r>
              <a:rPr lang="en" sz="3200">
                <a:solidFill>
                  <a:schemeClr val="dk1"/>
                </a:solidFill>
                <a:latin typeface="Roboto"/>
                <a:ea typeface="Roboto"/>
                <a:cs typeface="Roboto"/>
                <a:sym typeface="Roboto"/>
              </a:rPr>
              <a:t>Generate proxy-client cert/key pair.</a:t>
            </a:r>
            <a:endParaRPr sz="3200">
              <a:solidFill>
                <a:schemeClr val="dk1"/>
              </a:solidFill>
              <a:latin typeface="Roboto"/>
              <a:ea typeface="Roboto"/>
              <a:cs typeface="Roboto"/>
              <a:sym typeface="Roboto"/>
            </a:endParaRPr>
          </a:p>
          <a:p>
            <a:pPr marL="2438430" indent="-812810">
              <a:buClr>
                <a:schemeClr val="dk1"/>
              </a:buClr>
              <a:buSzPts val="1200"/>
              <a:buFont typeface="Roboto"/>
              <a:buChar char="-"/>
            </a:pPr>
            <a:r>
              <a:rPr lang="en" sz="3200">
                <a:solidFill>
                  <a:schemeClr val="dk1"/>
                </a:solidFill>
                <a:latin typeface="Roboto"/>
                <a:ea typeface="Roboto"/>
                <a:cs typeface="Roboto"/>
                <a:sym typeface="Roboto"/>
              </a:rPr>
              <a:t>Generate service account key file.</a:t>
            </a:r>
            <a:endParaRPr sz="3200">
              <a:solidFill>
                <a:schemeClr val="dk1"/>
              </a:solidFill>
              <a:latin typeface="Roboto"/>
              <a:ea typeface="Roboto"/>
              <a:cs typeface="Roboto"/>
              <a:sym typeface="Roboto"/>
            </a:endParaRPr>
          </a:p>
          <a:p>
            <a:pPr marL="4876861"/>
            <a:endParaRPr sz="3200">
              <a:solidFill>
                <a:schemeClr val="dk1"/>
              </a:solidFill>
              <a:latin typeface="Roboto"/>
              <a:ea typeface="Roboto"/>
              <a:cs typeface="Roboto"/>
              <a:sym typeface="Roboto"/>
            </a:endParaRPr>
          </a:p>
          <a:p>
            <a:pPr marL="1219215" lvl="1" indent="-812810">
              <a:buClr>
                <a:schemeClr val="dk1"/>
              </a:buClr>
              <a:buSzPts val="1200"/>
              <a:buFont typeface="Roboto"/>
              <a:buChar char="●"/>
            </a:pPr>
            <a:r>
              <a:rPr lang="en" sz="3200">
                <a:solidFill>
                  <a:schemeClr val="dk1"/>
                </a:solidFill>
                <a:latin typeface="Roboto"/>
                <a:ea typeface="Roboto"/>
                <a:cs typeface="Roboto"/>
                <a:sym typeface="Roboto"/>
              </a:rPr>
              <a:t>On each rke run, rke checks if etcd/cp node is added or removed, if yes then:</a:t>
            </a:r>
            <a:endParaRPr sz="3200">
              <a:solidFill>
                <a:schemeClr val="dk1"/>
              </a:solidFill>
              <a:latin typeface="Roboto"/>
              <a:ea typeface="Roboto"/>
              <a:cs typeface="Roboto"/>
              <a:sym typeface="Roboto"/>
            </a:endParaRPr>
          </a:p>
          <a:p>
            <a:pPr marL="2438430" indent="-812810">
              <a:buClr>
                <a:schemeClr val="dk1"/>
              </a:buClr>
              <a:buSzPts val="1200"/>
              <a:buFont typeface="Roboto"/>
              <a:buChar char="-"/>
            </a:pPr>
            <a:r>
              <a:rPr lang="en" sz="3200">
                <a:solidFill>
                  <a:schemeClr val="dk1"/>
                </a:solidFill>
                <a:latin typeface="Roboto"/>
                <a:ea typeface="Roboto"/>
                <a:cs typeface="Roboto"/>
                <a:sym typeface="Roboto"/>
              </a:rPr>
              <a:t>It generates etcd/kube-api cert for each new node</a:t>
            </a:r>
            <a:endParaRPr sz="3200">
              <a:solidFill>
                <a:schemeClr val="dk1"/>
              </a:solidFill>
              <a:latin typeface="Roboto"/>
              <a:ea typeface="Roboto"/>
              <a:cs typeface="Roboto"/>
              <a:sym typeface="Roboto"/>
            </a:endParaRPr>
          </a:p>
          <a:p>
            <a:pPr marL="2438430" indent="-812810">
              <a:buClr>
                <a:schemeClr val="dk1"/>
              </a:buClr>
              <a:buSzPts val="1200"/>
              <a:buFont typeface="Roboto"/>
              <a:buChar char="-"/>
            </a:pPr>
            <a:r>
              <a:rPr lang="en" sz="3200">
                <a:solidFill>
                  <a:schemeClr val="dk1"/>
                </a:solidFill>
                <a:latin typeface="Roboto"/>
                <a:ea typeface="Roboto"/>
                <a:cs typeface="Roboto"/>
                <a:sym typeface="Roboto"/>
              </a:rPr>
              <a:t>It regenerates old etcd/kube-api cert to update the SANs</a:t>
            </a:r>
            <a:endParaRPr sz="3200">
              <a:solidFill>
                <a:schemeClr val="dk1"/>
              </a:solidFill>
              <a:latin typeface="Roboto"/>
              <a:ea typeface="Roboto"/>
              <a:cs typeface="Roboto"/>
              <a:sym typeface="Roboto"/>
            </a:endParaRPr>
          </a:p>
          <a:p>
            <a:pPr marL="2438430"/>
            <a:endParaRPr sz="3200">
              <a:solidFill>
                <a:schemeClr val="dk1"/>
              </a:solidFill>
              <a:latin typeface="Roboto"/>
              <a:ea typeface="Roboto"/>
              <a:cs typeface="Roboto"/>
              <a:sym typeface="Roboto"/>
            </a:endParaRPr>
          </a:p>
          <a:p>
            <a:pPr marL="1219215" lvl="1" indent="-812810">
              <a:buClr>
                <a:schemeClr val="dk1"/>
              </a:buClr>
              <a:buSzPts val="1200"/>
              <a:buFont typeface="Roboto"/>
              <a:buChar char="●"/>
            </a:pPr>
            <a:r>
              <a:rPr lang="en" sz="3200">
                <a:solidFill>
                  <a:schemeClr val="dk1"/>
                </a:solidFill>
                <a:latin typeface="Roboto"/>
                <a:ea typeface="Roboto"/>
                <a:cs typeface="Roboto"/>
                <a:sym typeface="Roboto"/>
              </a:rPr>
              <a:t>Certificate rotation happens in rke init, it regenerates all certs.</a:t>
            </a:r>
            <a:endParaRPr sz="3200">
              <a:solidFill>
                <a:schemeClr val="dk1"/>
              </a:solidFill>
              <a:latin typeface="Roboto"/>
              <a:ea typeface="Roboto"/>
              <a:cs typeface="Roboto"/>
              <a:sym typeface="Roboto"/>
            </a:endParaRPr>
          </a:p>
          <a:p>
            <a:pPr>
              <a:buClr>
                <a:schemeClr val="dk1"/>
              </a:buClr>
              <a:buSzPts val="1100"/>
            </a:pPr>
            <a:endParaRPr sz="3200">
              <a:solidFill>
                <a:schemeClr val="dk1"/>
              </a:solidFill>
              <a:latin typeface="Roboto"/>
              <a:ea typeface="Roboto"/>
              <a:cs typeface="Roboto"/>
              <a:sym typeface="Roboto"/>
            </a:endParaRPr>
          </a:p>
          <a:p>
            <a:endParaRPr sz="3200">
              <a:latin typeface="Roboto"/>
              <a:ea typeface="Roboto"/>
              <a:cs typeface="Roboto"/>
              <a:sym typeface="Roboto"/>
            </a:endParaRPr>
          </a:p>
          <a:p>
            <a:endParaRPr sz="9600">
              <a:latin typeface="Roboto"/>
              <a:ea typeface="Roboto"/>
              <a:cs typeface="Roboto"/>
              <a:sym typeface="Roboto"/>
            </a:endParaRPr>
          </a:p>
          <a:p>
            <a:endParaRPr sz="9600">
              <a:latin typeface="Roboto"/>
              <a:ea typeface="Roboto"/>
              <a:cs typeface="Roboto"/>
              <a:sym typeface="Roboto"/>
            </a:endParaRPr>
          </a:p>
        </p:txBody>
      </p:sp>
    </p:spTree>
    <p:extLst>
      <p:ext uri="{BB962C8B-B14F-4D97-AF65-F5344CB8AC3E}">
        <p14:creationId xmlns:p14="http://schemas.microsoft.com/office/powerpoint/2010/main" val="1244554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7"/>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pPr>
              <a:buClr>
                <a:schemeClr val="dk1"/>
              </a:buClr>
              <a:buSzPts val="1100"/>
            </a:pPr>
            <a:r>
              <a:rPr lang="en">
                <a:latin typeface="Roboto"/>
                <a:ea typeface="Roboto"/>
                <a:cs typeface="Roboto"/>
                <a:sym typeface="Roboto"/>
              </a:rPr>
              <a:t>X509 Component Authentication</a:t>
            </a:r>
            <a:endParaRPr>
              <a:latin typeface="Roboto"/>
              <a:ea typeface="Roboto"/>
              <a:cs typeface="Roboto"/>
              <a:sym typeface="Roboto"/>
            </a:endParaRPr>
          </a:p>
        </p:txBody>
      </p:sp>
      <p:pic>
        <p:nvPicPr>
          <p:cNvPr id="217" name="Google Shape;217;p27"/>
          <p:cNvPicPr preferRelativeResize="0"/>
          <p:nvPr/>
        </p:nvPicPr>
        <p:blipFill>
          <a:blip r:embed="rId3">
            <a:alphaModFix/>
          </a:blip>
          <a:stretch>
            <a:fillRect/>
          </a:stretch>
        </p:blipFill>
        <p:spPr>
          <a:xfrm>
            <a:off x="407988" y="6592268"/>
            <a:ext cx="25400" cy="25400"/>
          </a:xfrm>
          <a:prstGeom prst="rect">
            <a:avLst/>
          </a:prstGeom>
          <a:noFill/>
          <a:ln>
            <a:noFill/>
          </a:ln>
        </p:spPr>
      </p:pic>
      <p:pic>
        <p:nvPicPr>
          <p:cNvPr id="218" name="Google Shape;218;p27"/>
          <p:cNvPicPr preferRelativeResize="0"/>
          <p:nvPr/>
        </p:nvPicPr>
        <p:blipFill>
          <a:blip r:embed="rId4">
            <a:alphaModFix/>
          </a:blip>
          <a:stretch>
            <a:fillRect/>
          </a:stretch>
        </p:blipFill>
        <p:spPr>
          <a:xfrm>
            <a:off x="5824122" y="4178201"/>
            <a:ext cx="11058461" cy="8139331"/>
          </a:xfrm>
          <a:prstGeom prst="rect">
            <a:avLst/>
          </a:prstGeom>
          <a:noFill/>
          <a:ln>
            <a:noFill/>
          </a:ln>
        </p:spPr>
      </p:pic>
    </p:spTree>
    <p:extLst>
      <p:ext uri="{BB962C8B-B14F-4D97-AF65-F5344CB8AC3E}">
        <p14:creationId xmlns:p14="http://schemas.microsoft.com/office/powerpoint/2010/main" val="2727435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8"/>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r>
              <a:rPr lang="en">
                <a:latin typeface="Roboto"/>
                <a:ea typeface="Roboto"/>
                <a:cs typeface="Roboto"/>
                <a:sym typeface="Roboto"/>
              </a:rPr>
              <a:t>RKE Reconciliation loop</a:t>
            </a:r>
            <a:endParaRPr>
              <a:latin typeface="Roboto"/>
              <a:ea typeface="Roboto"/>
              <a:cs typeface="Roboto"/>
              <a:sym typeface="Roboto"/>
            </a:endParaRPr>
          </a:p>
        </p:txBody>
      </p:sp>
      <p:pic>
        <p:nvPicPr>
          <p:cNvPr id="224" name="Google Shape;224;p28"/>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225" name="Google Shape;225;p28"/>
          <p:cNvSpPr txBox="1"/>
          <p:nvPr/>
        </p:nvSpPr>
        <p:spPr>
          <a:xfrm>
            <a:off x="1669720" y="2915067"/>
            <a:ext cx="19225600" cy="6150400"/>
          </a:xfrm>
          <a:prstGeom prst="rect">
            <a:avLst/>
          </a:prstGeom>
          <a:noFill/>
          <a:ln>
            <a:noFill/>
          </a:ln>
        </p:spPr>
        <p:txBody>
          <a:bodyPr spcFirstLastPara="1" wrap="square" lIns="243800" tIns="243800" rIns="243800" bIns="243800" anchor="t" anchorCtr="0">
            <a:noAutofit/>
          </a:bodyPr>
          <a:lstStyle/>
          <a:p>
            <a:r>
              <a:rPr lang="en" sz="3200" u="sng"/>
              <a:t>Removing a Node:</a:t>
            </a:r>
            <a:endParaRPr sz="3200" u="sng"/>
          </a:p>
          <a:p>
            <a:endParaRPr sz="3200"/>
          </a:p>
          <a:p>
            <a:pPr marL="1219215" indent="-812810">
              <a:buSzPts val="1200"/>
              <a:buChar char="●"/>
            </a:pPr>
            <a:r>
              <a:rPr lang="en" sz="3200"/>
              <a:t>RKE check first for the ROLE:</a:t>
            </a:r>
            <a:endParaRPr sz="3200"/>
          </a:p>
          <a:p>
            <a:pPr marL="2438430" lvl="1" indent="-812810">
              <a:buSzPts val="1200"/>
              <a:buChar char="○"/>
            </a:pPr>
            <a:r>
              <a:rPr lang="en" sz="3200"/>
              <a:t>If Etcd:</a:t>
            </a:r>
            <a:endParaRPr sz="3200"/>
          </a:p>
          <a:p>
            <a:pPr marL="3657646" lvl="2" indent="-812810">
              <a:buSzPts val="1200"/>
              <a:buChar char="■"/>
            </a:pPr>
            <a:r>
              <a:rPr lang="en" sz="3200"/>
              <a:t>Remove etcd member from etcd cluster (etcdctl member remove)</a:t>
            </a:r>
            <a:endParaRPr sz="3200"/>
          </a:p>
          <a:p>
            <a:pPr marL="3657646" lvl="2" indent="-812810">
              <a:buSzPts val="1200"/>
              <a:buChar char="■"/>
            </a:pPr>
            <a:r>
              <a:rPr lang="en" sz="3200"/>
              <a:t>Delete the node from k8s cluster (kubectl delete node &lt;&gt;)</a:t>
            </a:r>
            <a:endParaRPr sz="3200"/>
          </a:p>
          <a:p>
            <a:pPr marL="3657646" lvl="2" indent="-812810">
              <a:buSzPts val="1200"/>
              <a:buChar char="■"/>
            </a:pPr>
            <a:r>
              <a:rPr lang="en" sz="3200"/>
              <a:t>Clean the docker containers on the host</a:t>
            </a:r>
            <a:endParaRPr sz="3200"/>
          </a:p>
          <a:p>
            <a:pPr marL="2438430" lvl="1" indent="-812810">
              <a:buSzPts val="1200"/>
              <a:buChar char="○"/>
            </a:pPr>
            <a:r>
              <a:rPr lang="en" sz="3200"/>
              <a:t>If CP/Worker:</a:t>
            </a:r>
            <a:endParaRPr sz="3200"/>
          </a:p>
          <a:p>
            <a:pPr marL="3657646" lvl="2" indent="-812810">
              <a:buClr>
                <a:schemeClr val="dk1"/>
              </a:buClr>
              <a:buSzPts val="1200"/>
              <a:buChar char="■"/>
            </a:pPr>
            <a:r>
              <a:rPr lang="en" sz="3200">
                <a:solidFill>
                  <a:schemeClr val="dk1"/>
                </a:solidFill>
              </a:rPr>
              <a:t>Delete the node from k8s cluster (kubectl delete node &lt;&gt;)</a:t>
            </a:r>
            <a:endParaRPr sz="3200">
              <a:solidFill>
                <a:schemeClr val="dk1"/>
              </a:solidFill>
            </a:endParaRPr>
          </a:p>
          <a:p>
            <a:pPr marL="3657646" lvl="2" indent="-812810">
              <a:buClr>
                <a:schemeClr val="dk1"/>
              </a:buClr>
              <a:buSzPts val="1200"/>
              <a:buChar char="■"/>
            </a:pPr>
            <a:r>
              <a:rPr lang="en" sz="3200">
                <a:solidFill>
                  <a:schemeClr val="dk1"/>
                </a:solidFill>
              </a:rPr>
              <a:t>Clean the docker containers on the host</a:t>
            </a:r>
            <a:endParaRPr sz="3200">
              <a:solidFill>
                <a:schemeClr val="dk1"/>
              </a:solidFill>
            </a:endParaRPr>
          </a:p>
          <a:p>
            <a:endParaRPr sz="3200">
              <a:solidFill>
                <a:schemeClr val="dk1"/>
              </a:solidFill>
            </a:endParaRPr>
          </a:p>
        </p:txBody>
      </p:sp>
      <p:sp>
        <p:nvSpPr>
          <p:cNvPr id="226" name="Google Shape;226;p28"/>
          <p:cNvSpPr txBox="1"/>
          <p:nvPr/>
        </p:nvSpPr>
        <p:spPr>
          <a:xfrm>
            <a:off x="1669720" y="8309133"/>
            <a:ext cx="18873600" cy="4723200"/>
          </a:xfrm>
          <a:prstGeom prst="rect">
            <a:avLst/>
          </a:prstGeom>
          <a:noFill/>
          <a:ln>
            <a:noFill/>
          </a:ln>
        </p:spPr>
        <p:txBody>
          <a:bodyPr spcFirstLastPara="1" wrap="square" lIns="243800" tIns="243800" rIns="243800" bIns="243800" anchor="t" anchorCtr="0">
            <a:noAutofit/>
          </a:bodyPr>
          <a:lstStyle/>
          <a:p>
            <a:r>
              <a:rPr lang="en" sz="3200" u="sng"/>
              <a:t>Adding a Node:</a:t>
            </a:r>
            <a:endParaRPr sz="3200" u="sng"/>
          </a:p>
          <a:p>
            <a:endParaRPr sz="3200"/>
          </a:p>
          <a:p>
            <a:pPr marL="1219215" indent="-812810">
              <a:buSzPts val="1200"/>
              <a:buChar char="●"/>
            </a:pPr>
            <a:r>
              <a:rPr lang="en" sz="3200"/>
              <a:t>RKE check first for the ROLE:</a:t>
            </a:r>
            <a:endParaRPr sz="3200"/>
          </a:p>
          <a:p>
            <a:pPr marL="2438430" lvl="1" indent="-812810">
              <a:buSzPts val="1200"/>
              <a:buChar char="○"/>
            </a:pPr>
            <a:r>
              <a:rPr lang="en" sz="3200"/>
              <a:t>If Etcd and not already a member:</a:t>
            </a:r>
            <a:endParaRPr sz="3200"/>
          </a:p>
          <a:p>
            <a:pPr marL="3657646" lvl="2" indent="-812810">
              <a:buSzPts val="1200"/>
              <a:buChar char="■"/>
            </a:pPr>
            <a:r>
              <a:rPr lang="en" sz="3200"/>
              <a:t>Add etcd member to the cluster (etcdctl member add)</a:t>
            </a:r>
            <a:endParaRPr sz="3200"/>
          </a:p>
          <a:p>
            <a:pPr marL="3657646" lvl="2" indent="-812810">
              <a:buSzPts val="1200"/>
              <a:buChar char="■"/>
            </a:pPr>
            <a:r>
              <a:rPr lang="en" sz="3200"/>
              <a:t>Run etcd on the new node</a:t>
            </a:r>
            <a:endParaRPr sz="3200"/>
          </a:p>
          <a:p>
            <a:pPr marL="2438430" lvl="1" indent="-812810">
              <a:buSzPts val="1200"/>
              <a:buChar char="○"/>
            </a:pPr>
            <a:r>
              <a:rPr lang="en" sz="3200"/>
              <a:t>If CP/Worker:</a:t>
            </a:r>
            <a:endParaRPr sz="3200"/>
          </a:p>
          <a:p>
            <a:pPr marL="3657646" lvl="2" indent="-812810">
              <a:buClr>
                <a:schemeClr val="dk1"/>
              </a:buClr>
              <a:buSzPts val="1200"/>
              <a:buChar char="■"/>
            </a:pPr>
            <a:r>
              <a:rPr lang="en" sz="3200">
                <a:solidFill>
                  <a:schemeClr val="dk1"/>
                </a:solidFill>
              </a:rPr>
              <a:t>Sync taints</a:t>
            </a:r>
            <a:endParaRPr sz="3200">
              <a:solidFill>
                <a:schemeClr val="dk1"/>
              </a:solidFill>
            </a:endParaRPr>
          </a:p>
          <a:p>
            <a:endParaRPr sz="3200">
              <a:solidFill>
                <a:schemeClr val="dk1"/>
              </a:solidFill>
            </a:endParaRPr>
          </a:p>
        </p:txBody>
      </p:sp>
    </p:spTree>
    <p:extLst>
      <p:ext uri="{BB962C8B-B14F-4D97-AF65-F5344CB8AC3E}">
        <p14:creationId xmlns:p14="http://schemas.microsoft.com/office/powerpoint/2010/main" val="3349267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r>
              <a:rPr lang="en">
                <a:latin typeface="Roboto"/>
                <a:ea typeface="Roboto"/>
                <a:cs typeface="Roboto"/>
                <a:sym typeface="Roboto"/>
              </a:rPr>
              <a:t>RKE Reconciliation loop</a:t>
            </a:r>
            <a:endParaRPr>
              <a:latin typeface="Roboto"/>
              <a:ea typeface="Roboto"/>
              <a:cs typeface="Roboto"/>
              <a:sym typeface="Roboto"/>
            </a:endParaRPr>
          </a:p>
        </p:txBody>
      </p:sp>
      <p:pic>
        <p:nvPicPr>
          <p:cNvPr id="232" name="Google Shape;232;p29"/>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233" name="Google Shape;233;p29"/>
          <p:cNvSpPr txBox="1"/>
          <p:nvPr/>
        </p:nvSpPr>
        <p:spPr>
          <a:xfrm>
            <a:off x="1619187" y="3284501"/>
            <a:ext cx="19512800" cy="2674400"/>
          </a:xfrm>
          <a:prstGeom prst="rect">
            <a:avLst/>
          </a:prstGeom>
          <a:noFill/>
          <a:ln>
            <a:noFill/>
          </a:ln>
        </p:spPr>
        <p:txBody>
          <a:bodyPr spcFirstLastPara="1" wrap="square" lIns="243800" tIns="243800" rIns="243800" bIns="243800" anchor="t" anchorCtr="0">
            <a:noAutofit/>
          </a:bodyPr>
          <a:lstStyle/>
          <a:p>
            <a:endParaRPr dirty="0"/>
          </a:p>
          <a:p>
            <a:pPr marL="1219215" indent="-846677">
              <a:buSzPts val="1400"/>
              <a:buChar char="●"/>
            </a:pPr>
            <a:r>
              <a:rPr lang="en" dirty="0"/>
              <a:t>RKE compares </a:t>
            </a:r>
            <a:r>
              <a:rPr lang="en" dirty="0" err="1"/>
              <a:t>CurrentState</a:t>
            </a:r>
            <a:r>
              <a:rPr lang="en" dirty="0"/>
              <a:t> with </a:t>
            </a:r>
            <a:r>
              <a:rPr lang="en" dirty="0" err="1"/>
              <a:t>DesiredState</a:t>
            </a:r>
            <a:endParaRPr dirty="0"/>
          </a:p>
          <a:p>
            <a:endParaRPr dirty="0"/>
          </a:p>
        </p:txBody>
      </p:sp>
      <p:sp>
        <p:nvSpPr>
          <p:cNvPr id="234" name="Google Shape;234;p29"/>
          <p:cNvSpPr txBox="1"/>
          <p:nvPr/>
        </p:nvSpPr>
        <p:spPr>
          <a:xfrm>
            <a:off x="3152587" y="4977867"/>
            <a:ext cx="5762400" cy="6167200"/>
          </a:xfrm>
          <a:prstGeom prst="rect">
            <a:avLst/>
          </a:prstGeom>
          <a:noFill/>
          <a:ln>
            <a:noFill/>
          </a:ln>
        </p:spPr>
        <p:txBody>
          <a:bodyPr spcFirstLastPara="1" wrap="square" lIns="243800" tIns="243800" rIns="243800" bIns="243800" anchor="t" anchorCtr="0">
            <a:noAutofit/>
          </a:bodyPr>
          <a:lstStyle/>
          <a:p>
            <a:r>
              <a:rPr lang="en" sz="2667" u="sng">
                <a:solidFill>
                  <a:schemeClr val="dk1"/>
                </a:solidFill>
              </a:rPr>
              <a:t>Current State</a:t>
            </a:r>
            <a:endParaRPr sz="2667" u="sng">
              <a:solidFill>
                <a:schemeClr val="dk1"/>
              </a:solidFill>
            </a:endParaRPr>
          </a:p>
          <a:p>
            <a:endParaRPr sz="2667">
              <a:solidFill>
                <a:schemeClr val="dk1"/>
              </a:solidFill>
            </a:endParaRPr>
          </a:p>
          <a:p>
            <a:pPr>
              <a:buClr>
                <a:schemeClr val="dk1"/>
              </a:buClr>
              <a:buSzPts val="1100"/>
            </a:pPr>
            <a:r>
              <a:rPr lang="en" sz="2667">
                <a:solidFill>
                  <a:schemeClr val="dk1"/>
                </a:solidFill>
              </a:rPr>
              <a:t>{</a:t>
            </a:r>
            <a:endParaRPr sz="2667">
              <a:solidFill>
                <a:schemeClr val="dk1"/>
              </a:solidFill>
            </a:endParaRPr>
          </a:p>
          <a:p>
            <a:pPr>
              <a:buClr>
                <a:schemeClr val="dk1"/>
              </a:buClr>
              <a:buSzPts val="1100"/>
            </a:pPr>
            <a:r>
              <a:rPr lang="en" sz="2667">
                <a:solidFill>
                  <a:schemeClr val="dk1"/>
                </a:solidFill>
              </a:rPr>
              <a:t>  "desiredState": {</a:t>
            </a:r>
            <a:endParaRPr sz="2667">
              <a:solidFill>
                <a:schemeClr val="dk1"/>
              </a:solidFill>
            </a:endParaRPr>
          </a:p>
          <a:p>
            <a:pPr>
              <a:buClr>
                <a:schemeClr val="dk1"/>
              </a:buClr>
              <a:buSzPts val="1100"/>
            </a:pPr>
            <a:r>
              <a:rPr lang="en" sz="2667">
                <a:solidFill>
                  <a:schemeClr val="dk1"/>
                </a:solidFill>
              </a:rPr>
              <a:t>    "rkeConfig": {</a:t>
            </a:r>
            <a:endParaRPr sz="2667">
              <a:solidFill>
                <a:schemeClr val="dk1"/>
              </a:solidFill>
            </a:endParaRPr>
          </a:p>
          <a:p>
            <a:pPr>
              <a:buClr>
                <a:schemeClr val="dk1"/>
              </a:buClr>
              <a:buSzPts val="1100"/>
            </a:pPr>
            <a:r>
              <a:rPr lang="en" sz="2667">
                <a:solidFill>
                  <a:schemeClr val="dk1"/>
                </a:solidFill>
              </a:rPr>
              <a:t>      "nodes": [</a:t>
            </a:r>
            <a:endParaRPr sz="2667">
              <a:solidFill>
                <a:schemeClr val="dk1"/>
              </a:solidFill>
            </a:endParaRPr>
          </a:p>
          <a:p>
            <a:pPr>
              <a:buClr>
                <a:schemeClr val="dk1"/>
              </a:buClr>
              <a:buSzPts val="1100"/>
            </a:pPr>
            <a:r>
              <a:rPr lang="en" sz="2667">
                <a:solidFill>
                  <a:schemeClr val="dk1"/>
                </a:solidFill>
              </a:rPr>
              <a:t>        {</a:t>
            </a:r>
            <a:endParaRPr sz="2667">
              <a:solidFill>
                <a:schemeClr val="dk1"/>
              </a:solidFill>
            </a:endParaRPr>
          </a:p>
          <a:p>
            <a:pPr>
              <a:buClr>
                <a:schemeClr val="dk1"/>
              </a:buClr>
              <a:buSzPts val="1100"/>
            </a:pPr>
            <a:r>
              <a:rPr lang="en" sz="2667">
                <a:solidFill>
                  <a:schemeClr val="dk1"/>
                </a:solidFill>
              </a:rPr>
              <a:t>          "address": "node1",</a:t>
            </a:r>
            <a:endParaRPr sz="2667">
              <a:solidFill>
                <a:schemeClr val="dk1"/>
              </a:solidFill>
            </a:endParaRPr>
          </a:p>
          <a:p>
            <a:pPr>
              <a:buClr>
                <a:schemeClr val="dk1"/>
              </a:buClr>
              <a:buSzPts val="1100"/>
            </a:pPr>
            <a:r>
              <a:rPr lang="en" sz="2667">
                <a:solidFill>
                  <a:schemeClr val="dk1"/>
                </a:solidFill>
              </a:rPr>
              <a:t>         ….</a:t>
            </a:r>
            <a:endParaRPr sz="2667">
              <a:solidFill>
                <a:schemeClr val="dk1"/>
              </a:solidFill>
            </a:endParaRPr>
          </a:p>
          <a:p>
            <a:pPr>
              <a:buClr>
                <a:schemeClr val="dk1"/>
              </a:buClr>
              <a:buSzPts val="1100"/>
            </a:pPr>
            <a:r>
              <a:rPr lang="en" sz="2667">
                <a:solidFill>
                  <a:schemeClr val="dk1"/>
                </a:solidFill>
              </a:rPr>
              <a:t>        }</a:t>
            </a:r>
            <a:endParaRPr sz="2667">
              <a:solidFill>
                <a:schemeClr val="dk1"/>
              </a:solidFill>
            </a:endParaRPr>
          </a:p>
          <a:p>
            <a:pPr>
              <a:buClr>
                <a:schemeClr val="dk1"/>
              </a:buClr>
              <a:buSzPts val="1100"/>
            </a:pPr>
            <a:r>
              <a:rPr lang="en" sz="2667">
                <a:solidFill>
                  <a:schemeClr val="dk1"/>
                </a:solidFill>
              </a:rPr>
              <a:t>      ],</a:t>
            </a:r>
            <a:endParaRPr sz="9600"/>
          </a:p>
        </p:txBody>
      </p:sp>
      <p:sp>
        <p:nvSpPr>
          <p:cNvPr id="235" name="Google Shape;235;p29"/>
          <p:cNvSpPr txBox="1"/>
          <p:nvPr/>
        </p:nvSpPr>
        <p:spPr>
          <a:xfrm>
            <a:off x="11899854" y="4977867"/>
            <a:ext cx="5762400" cy="6167200"/>
          </a:xfrm>
          <a:prstGeom prst="rect">
            <a:avLst/>
          </a:prstGeom>
          <a:noFill/>
          <a:ln>
            <a:noFill/>
          </a:ln>
        </p:spPr>
        <p:txBody>
          <a:bodyPr spcFirstLastPara="1" wrap="square" lIns="243800" tIns="243800" rIns="243800" bIns="243800" anchor="t" anchorCtr="0">
            <a:noAutofit/>
          </a:bodyPr>
          <a:lstStyle/>
          <a:p>
            <a:r>
              <a:rPr lang="en" sz="2667" u="sng">
                <a:solidFill>
                  <a:schemeClr val="dk1"/>
                </a:solidFill>
              </a:rPr>
              <a:t>Desired State</a:t>
            </a:r>
            <a:endParaRPr sz="2667" u="sng">
              <a:solidFill>
                <a:schemeClr val="dk1"/>
              </a:solidFill>
            </a:endParaRPr>
          </a:p>
          <a:p>
            <a:endParaRPr sz="2667">
              <a:solidFill>
                <a:schemeClr val="dk1"/>
              </a:solidFill>
            </a:endParaRPr>
          </a:p>
          <a:p>
            <a:r>
              <a:rPr lang="en" sz="2667">
                <a:solidFill>
                  <a:schemeClr val="dk1"/>
                </a:solidFill>
              </a:rPr>
              <a:t>{</a:t>
            </a:r>
            <a:endParaRPr sz="2667">
              <a:solidFill>
                <a:schemeClr val="dk1"/>
              </a:solidFill>
            </a:endParaRPr>
          </a:p>
          <a:p>
            <a:r>
              <a:rPr lang="en" sz="2667">
                <a:solidFill>
                  <a:schemeClr val="dk1"/>
                </a:solidFill>
              </a:rPr>
              <a:t>  "desiredState": {</a:t>
            </a:r>
            <a:endParaRPr sz="2667">
              <a:solidFill>
                <a:schemeClr val="dk1"/>
              </a:solidFill>
            </a:endParaRPr>
          </a:p>
          <a:p>
            <a:r>
              <a:rPr lang="en" sz="2667">
                <a:solidFill>
                  <a:schemeClr val="dk1"/>
                </a:solidFill>
              </a:rPr>
              <a:t>    "rkeConfig": {</a:t>
            </a:r>
            <a:endParaRPr sz="2667">
              <a:solidFill>
                <a:schemeClr val="dk1"/>
              </a:solidFill>
            </a:endParaRPr>
          </a:p>
          <a:p>
            <a:r>
              <a:rPr lang="en" sz="2667">
                <a:solidFill>
                  <a:schemeClr val="dk1"/>
                </a:solidFill>
              </a:rPr>
              <a:t>      "nodes": [</a:t>
            </a:r>
            <a:endParaRPr sz="2667">
              <a:solidFill>
                <a:schemeClr val="dk1"/>
              </a:solidFill>
            </a:endParaRPr>
          </a:p>
          <a:p>
            <a:r>
              <a:rPr lang="en" sz="2667">
                <a:solidFill>
                  <a:schemeClr val="dk1"/>
                </a:solidFill>
              </a:rPr>
              <a:t>        {</a:t>
            </a:r>
            <a:endParaRPr sz="2667">
              <a:solidFill>
                <a:schemeClr val="dk1"/>
              </a:solidFill>
            </a:endParaRPr>
          </a:p>
          <a:p>
            <a:r>
              <a:rPr lang="en" sz="2667">
                <a:solidFill>
                  <a:schemeClr val="dk1"/>
                </a:solidFill>
              </a:rPr>
              <a:t>          "address": "node1",</a:t>
            </a:r>
            <a:endParaRPr sz="2667">
              <a:solidFill>
                <a:schemeClr val="dk1"/>
              </a:solidFill>
            </a:endParaRPr>
          </a:p>
          <a:p>
            <a:r>
              <a:rPr lang="en" sz="2667">
                <a:solidFill>
                  <a:schemeClr val="dk1"/>
                </a:solidFill>
              </a:rPr>
              <a:t>         ….</a:t>
            </a:r>
            <a:endParaRPr sz="2667">
              <a:solidFill>
                <a:schemeClr val="dk1"/>
              </a:solidFill>
            </a:endParaRPr>
          </a:p>
          <a:p>
            <a:r>
              <a:rPr lang="en" sz="2667">
                <a:solidFill>
                  <a:schemeClr val="dk1"/>
                </a:solidFill>
              </a:rPr>
              <a:t>        },</a:t>
            </a:r>
            <a:endParaRPr sz="2667">
              <a:solidFill>
                <a:schemeClr val="dk1"/>
              </a:solidFill>
            </a:endParaRPr>
          </a:p>
          <a:p>
            <a:r>
              <a:rPr lang="en" sz="2667">
                <a:solidFill>
                  <a:schemeClr val="dk1"/>
                </a:solidFill>
              </a:rPr>
              <a:t>       </a:t>
            </a:r>
            <a:r>
              <a:rPr lang="en" sz="2667">
                <a:solidFill>
                  <a:schemeClr val="dk1"/>
                </a:solidFill>
                <a:highlight>
                  <a:srgbClr val="FFFF00"/>
                </a:highlight>
              </a:rPr>
              <a:t> {</a:t>
            </a:r>
            <a:endParaRPr sz="2667">
              <a:solidFill>
                <a:schemeClr val="dk1"/>
              </a:solidFill>
              <a:highlight>
                <a:srgbClr val="FFFF00"/>
              </a:highlight>
            </a:endParaRPr>
          </a:p>
          <a:p>
            <a:r>
              <a:rPr lang="en" sz="2667">
                <a:solidFill>
                  <a:schemeClr val="dk1"/>
                </a:solidFill>
                <a:highlight>
                  <a:srgbClr val="FFFF00"/>
                </a:highlight>
              </a:rPr>
              <a:t>          "address": "node2",</a:t>
            </a:r>
            <a:endParaRPr sz="2667">
              <a:solidFill>
                <a:schemeClr val="dk1"/>
              </a:solidFill>
              <a:highlight>
                <a:srgbClr val="FFFF00"/>
              </a:highlight>
            </a:endParaRPr>
          </a:p>
          <a:p>
            <a:r>
              <a:rPr lang="en" sz="2667">
                <a:solidFill>
                  <a:schemeClr val="dk1"/>
                </a:solidFill>
                <a:highlight>
                  <a:srgbClr val="FFFF00"/>
                </a:highlight>
              </a:rPr>
              <a:t>         ….</a:t>
            </a:r>
            <a:endParaRPr sz="2667">
              <a:solidFill>
                <a:schemeClr val="dk1"/>
              </a:solidFill>
              <a:highlight>
                <a:srgbClr val="FFFF00"/>
              </a:highlight>
            </a:endParaRPr>
          </a:p>
          <a:p>
            <a:r>
              <a:rPr lang="en" sz="2667">
                <a:solidFill>
                  <a:schemeClr val="dk1"/>
                </a:solidFill>
                <a:highlight>
                  <a:srgbClr val="FFFF00"/>
                </a:highlight>
              </a:rPr>
              <a:t>        }</a:t>
            </a:r>
            <a:endParaRPr sz="2667">
              <a:solidFill>
                <a:schemeClr val="dk1"/>
              </a:solidFill>
              <a:highlight>
                <a:srgbClr val="FFFF00"/>
              </a:highlight>
            </a:endParaRPr>
          </a:p>
          <a:p>
            <a:r>
              <a:rPr lang="en" sz="2667">
                <a:solidFill>
                  <a:schemeClr val="dk1"/>
                </a:solidFill>
              </a:rPr>
              <a:t>      ],</a:t>
            </a:r>
            <a:endParaRPr sz="9600"/>
          </a:p>
        </p:txBody>
      </p:sp>
    </p:spTree>
    <p:extLst>
      <p:ext uri="{BB962C8B-B14F-4D97-AF65-F5344CB8AC3E}">
        <p14:creationId xmlns:p14="http://schemas.microsoft.com/office/powerpoint/2010/main" val="2604746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0"/>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r>
              <a:rPr lang="en">
                <a:highlight>
                  <a:schemeClr val="lt1"/>
                </a:highlight>
                <a:latin typeface="Roboto"/>
                <a:ea typeface="Roboto"/>
                <a:cs typeface="Roboto"/>
                <a:sym typeface="Roboto"/>
              </a:rPr>
              <a:t>Rancher and RKE</a:t>
            </a:r>
            <a:endParaRPr>
              <a:highlight>
                <a:schemeClr val="lt1"/>
              </a:highlight>
              <a:latin typeface="Roboto"/>
              <a:ea typeface="Roboto"/>
              <a:cs typeface="Roboto"/>
              <a:sym typeface="Roboto"/>
            </a:endParaRPr>
          </a:p>
          <a:p>
            <a:endParaRPr>
              <a:latin typeface="Roboto"/>
              <a:ea typeface="Roboto"/>
              <a:cs typeface="Roboto"/>
              <a:sym typeface="Roboto"/>
            </a:endParaRPr>
          </a:p>
        </p:txBody>
      </p:sp>
      <p:pic>
        <p:nvPicPr>
          <p:cNvPr id="241" name="Google Shape;241;p30"/>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242" name="Google Shape;242;p30"/>
          <p:cNvSpPr txBox="1"/>
          <p:nvPr/>
        </p:nvSpPr>
        <p:spPr>
          <a:xfrm>
            <a:off x="5417987" y="2858000"/>
            <a:ext cx="13158400" cy="1158400"/>
          </a:xfrm>
          <a:prstGeom prst="rect">
            <a:avLst/>
          </a:prstGeom>
          <a:noFill/>
          <a:ln>
            <a:noFill/>
          </a:ln>
        </p:spPr>
        <p:txBody>
          <a:bodyPr spcFirstLastPara="1" wrap="square" lIns="243800" tIns="243800" rIns="243800" bIns="243800" anchor="t" anchorCtr="0">
            <a:noAutofit/>
          </a:bodyPr>
          <a:lstStyle/>
          <a:p>
            <a:pPr marL="1219215"/>
            <a:endParaRPr sz="3200">
              <a:solidFill>
                <a:schemeClr val="dk1"/>
              </a:solidFill>
              <a:latin typeface="Roboto"/>
              <a:ea typeface="Roboto"/>
              <a:cs typeface="Roboto"/>
              <a:sym typeface="Roboto"/>
            </a:endParaRPr>
          </a:p>
        </p:txBody>
      </p:sp>
      <p:sp>
        <p:nvSpPr>
          <p:cNvPr id="243" name="Google Shape;243;p30"/>
          <p:cNvSpPr txBox="1"/>
          <p:nvPr/>
        </p:nvSpPr>
        <p:spPr>
          <a:xfrm>
            <a:off x="832787" y="3217400"/>
            <a:ext cx="22836000" cy="9716000"/>
          </a:xfrm>
          <a:prstGeom prst="rect">
            <a:avLst/>
          </a:prstGeom>
          <a:noFill/>
          <a:ln>
            <a:noFill/>
          </a:ln>
        </p:spPr>
        <p:txBody>
          <a:bodyPr spcFirstLastPara="1" wrap="square" lIns="243800" tIns="243800" rIns="243800" bIns="243800" anchor="t" anchorCtr="0">
            <a:noAutofit/>
          </a:bodyPr>
          <a:lstStyle/>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Rancher is software to create and manage your Kubernetes cluster(s), including UI, central authentication, logging, monitoring, service mesh and much more</a:t>
            </a:r>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Regarding clusters, Rancher supports any Kubernetes cluster which can be added to Rancher in different ways:</a:t>
            </a:r>
            <a:endParaRPr sz="3200">
              <a:solidFill>
                <a:schemeClr val="dk1"/>
              </a:solidFill>
              <a:highlight>
                <a:schemeClr val="lt1"/>
              </a:highlight>
              <a:latin typeface="Roboto"/>
              <a:ea typeface="Roboto"/>
              <a:cs typeface="Roboto"/>
              <a:sym typeface="Roboto"/>
            </a:endParaRPr>
          </a:p>
          <a:p>
            <a:pPr marL="2438430"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Import existing cluster by launching needed resources to manage the cluster (Rancher agents)</a:t>
            </a:r>
            <a:endParaRPr sz="3200">
              <a:solidFill>
                <a:schemeClr val="dk1"/>
              </a:solidFill>
              <a:highlight>
                <a:schemeClr val="lt1"/>
              </a:highlight>
              <a:latin typeface="Roboto"/>
              <a:ea typeface="Roboto"/>
              <a:cs typeface="Roboto"/>
              <a:sym typeface="Roboto"/>
            </a:endParaRPr>
          </a:p>
          <a:p>
            <a:pPr marL="2438430"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Create a hosted Kubernetes cluster (for example, GKE (Google), AKS (Azure), EKS (AWS))</a:t>
            </a:r>
            <a:endParaRPr sz="3200">
              <a:solidFill>
                <a:schemeClr val="dk1"/>
              </a:solidFill>
              <a:highlight>
                <a:schemeClr val="lt1"/>
              </a:highlight>
              <a:latin typeface="Roboto"/>
              <a:ea typeface="Roboto"/>
              <a:cs typeface="Roboto"/>
              <a:sym typeface="Roboto"/>
            </a:endParaRPr>
          </a:p>
          <a:p>
            <a:pPr marL="2438430"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Create a custom cluster (uses parts of RKE, but there are differences)</a:t>
            </a:r>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p:txBody>
      </p:sp>
      <p:pic>
        <p:nvPicPr>
          <p:cNvPr id="244" name="Google Shape;244;p30"/>
          <p:cNvPicPr preferRelativeResize="0"/>
          <p:nvPr/>
        </p:nvPicPr>
        <p:blipFill>
          <a:blip r:embed="rId4">
            <a:alphaModFix/>
          </a:blip>
          <a:stretch>
            <a:fillRect/>
          </a:stretch>
        </p:blipFill>
        <p:spPr>
          <a:xfrm>
            <a:off x="3751022" y="6592267"/>
            <a:ext cx="16885152" cy="6789269"/>
          </a:xfrm>
          <a:prstGeom prst="rect">
            <a:avLst/>
          </a:prstGeom>
          <a:noFill/>
          <a:ln>
            <a:noFill/>
          </a:ln>
        </p:spPr>
      </p:pic>
    </p:spTree>
    <p:extLst>
      <p:ext uri="{BB962C8B-B14F-4D97-AF65-F5344CB8AC3E}">
        <p14:creationId xmlns:p14="http://schemas.microsoft.com/office/powerpoint/2010/main" val="3164411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1"/>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r>
              <a:rPr lang="en">
                <a:highlight>
                  <a:schemeClr val="lt1"/>
                </a:highlight>
                <a:latin typeface="Roboto"/>
                <a:ea typeface="Roboto"/>
                <a:cs typeface="Roboto"/>
                <a:sym typeface="Roboto"/>
              </a:rPr>
              <a:t>Rancher and RKE</a:t>
            </a:r>
            <a:endParaRPr>
              <a:highlight>
                <a:schemeClr val="lt1"/>
              </a:highlight>
              <a:latin typeface="Roboto"/>
              <a:ea typeface="Roboto"/>
              <a:cs typeface="Roboto"/>
              <a:sym typeface="Roboto"/>
            </a:endParaRPr>
          </a:p>
          <a:p>
            <a:endParaRPr>
              <a:latin typeface="Roboto"/>
              <a:ea typeface="Roboto"/>
              <a:cs typeface="Roboto"/>
              <a:sym typeface="Roboto"/>
            </a:endParaRPr>
          </a:p>
        </p:txBody>
      </p:sp>
      <p:pic>
        <p:nvPicPr>
          <p:cNvPr id="250" name="Google Shape;250;p31"/>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251" name="Google Shape;251;p31"/>
          <p:cNvSpPr txBox="1"/>
          <p:nvPr/>
        </p:nvSpPr>
        <p:spPr>
          <a:xfrm>
            <a:off x="5417987" y="2858000"/>
            <a:ext cx="13158400" cy="1158400"/>
          </a:xfrm>
          <a:prstGeom prst="rect">
            <a:avLst/>
          </a:prstGeom>
          <a:noFill/>
          <a:ln>
            <a:noFill/>
          </a:ln>
        </p:spPr>
        <p:txBody>
          <a:bodyPr spcFirstLastPara="1" wrap="square" lIns="243800" tIns="243800" rIns="243800" bIns="243800" anchor="t" anchorCtr="0">
            <a:noAutofit/>
          </a:bodyPr>
          <a:lstStyle/>
          <a:p>
            <a:pPr marL="1219215"/>
            <a:endParaRPr sz="3200">
              <a:solidFill>
                <a:schemeClr val="dk1"/>
              </a:solidFill>
              <a:latin typeface="Roboto"/>
              <a:ea typeface="Roboto"/>
              <a:cs typeface="Roboto"/>
              <a:sym typeface="Roboto"/>
            </a:endParaRPr>
          </a:p>
        </p:txBody>
      </p:sp>
      <p:sp>
        <p:nvSpPr>
          <p:cNvPr id="252" name="Google Shape;252;p31"/>
          <p:cNvSpPr txBox="1"/>
          <p:nvPr/>
        </p:nvSpPr>
        <p:spPr>
          <a:xfrm>
            <a:off x="832787" y="3217400"/>
            <a:ext cx="22836000" cy="9716000"/>
          </a:xfrm>
          <a:prstGeom prst="rect">
            <a:avLst/>
          </a:prstGeom>
          <a:noFill/>
          <a:ln>
            <a:noFill/>
          </a:ln>
        </p:spPr>
        <p:txBody>
          <a:bodyPr spcFirstLastPara="1" wrap="square" lIns="243800" tIns="243800" rIns="243800" bIns="243800" anchor="t" anchorCtr="0">
            <a:noAutofit/>
          </a:bodyPr>
          <a:lstStyle/>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Rancher uses parts of RKE to provision and manage the following clusters:</a:t>
            </a:r>
            <a:endParaRPr sz="3200">
              <a:solidFill>
                <a:schemeClr val="dk1"/>
              </a:solidFill>
              <a:highlight>
                <a:schemeClr val="lt1"/>
              </a:highlight>
              <a:latin typeface="Roboto"/>
              <a:ea typeface="Roboto"/>
              <a:cs typeface="Roboto"/>
              <a:sym typeface="Roboto"/>
            </a:endParaRPr>
          </a:p>
          <a:p>
            <a:pPr marL="2438430" lvl="1" indent="-812810">
              <a:buClr>
                <a:schemeClr val="dk1"/>
              </a:buClr>
              <a:buSzPts val="1200"/>
              <a:buFont typeface="Roboto"/>
              <a:buChar char="○"/>
            </a:pPr>
            <a:br>
              <a:rPr lang="en" sz="3200">
                <a:solidFill>
                  <a:schemeClr val="dk1"/>
                </a:solidFill>
                <a:highlight>
                  <a:schemeClr val="lt1"/>
                </a:highlight>
                <a:latin typeface="Roboto"/>
                <a:ea typeface="Roboto"/>
                <a:cs typeface="Roboto"/>
                <a:sym typeface="Roboto"/>
              </a:rPr>
            </a:br>
            <a:br>
              <a:rPr lang="en" sz="3200">
                <a:solidFill>
                  <a:schemeClr val="dk1"/>
                </a:solidFill>
                <a:highlight>
                  <a:schemeClr val="lt1"/>
                </a:highlight>
                <a:latin typeface="Roboto"/>
                <a:ea typeface="Roboto"/>
                <a:cs typeface="Roboto"/>
                <a:sym typeface="Roboto"/>
              </a:rPr>
            </a:br>
            <a:br>
              <a:rPr lang="en" sz="3200">
                <a:solidFill>
                  <a:schemeClr val="dk1"/>
                </a:solidFill>
                <a:highlight>
                  <a:schemeClr val="lt1"/>
                </a:highlight>
                <a:latin typeface="Roboto"/>
                <a:ea typeface="Roboto"/>
                <a:cs typeface="Roboto"/>
                <a:sym typeface="Roboto"/>
              </a:rPr>
            </a:br>
            <a:br>
              <a:rPr lang="en" sz="3200">
                <a:solidFill>
                  <a:schemeClr val="dk1"/>
                </a:solidFill>
                <a:highlight>
                  <a:schemeClr val="lt1"/>
                </a:highlight>
                <a:latin typeface="Roboto"/>
                <a:ea typeface="Roboto"/>
                <a:cs typeface="Roboto"/>
                <a:sym typeface="Roboto"/>
              </a:rPr>
            </a:br>
            <a:br>
              <a:rPr lang="en" sz="3200">
                <a:solidFill>
                  <a:schemeClr val="dk1"/>
                </a:solidFill>
                <a:highlight>
                  <a:schemeClr val="lt1"/>
                </a:highlight>
                <a:latin typeface="Roboto"/>
                <a:ea typeface="Roboto"/>
                <a:cs typeface="Roboto"/>
                <a:sym typeface="Roboto"/>
              </a:rPr>
            </a:br>
            <a:br>
              <a:rPr lang="en" sz="3200">
                <a:solidFill>
                  <a:schemeClr val="dk1"/>
                </a:solidFill>
                <a:highlight>
                  <a:schemeClr val="lt1"/>
                </a:highlight>
                <a:latin typeface="Roboto"/>
                <a:ea typeface="Roboto"/>
                <a:cs typeface="Roboto"/>
                <a:sym typeface="Roboto"/>
              </a:rPr>
            </a:br>
            <a:br>
              <a:rPr lang="en" sz="3200">
                <a:solidFill>
                  <a:schemeClr val="dk1"/>
                </a:solidFill>
                <a:highlight>
                  <a:schemeClr val="lt1"/>
                </a:highlight>
                <a:latin typeface="Roboto"/>
                <a:ea typeface="Roboto"/>
                <a:cs typeface="Roboto"/>
                <a:sym typeface="Roboto"/>
              </a:rPr>
            </a:br>
            <a:br>
              <a:rPr lang="en" sz="3200">
                <a:solidFill>
                  <a:schemeClr val="dk1"/>
                </a:solidFill>
                <a:highlight>
                  <a:schemeClr val="lt1"/>
                </a:highlight>
                <a:latin typeface="Roboto"/>
                <a:ea typeface="Roboto"/>
                <a:cs typeface="Roboto"/>
                <a:sym typeface="Roboto"/>
              </a:rPr>
            </a:br>
            <a:endParaRPr sz="3200">
              <a:solidFill>
                <a:schemeClr val="dk1"/>
              </a:solidFill>
              <a:highlight>
                <a:schemeClr val="lt1"/>
              </a:highlight>
              <a:latin typeface="Roboto"/>
              <a:ea typeface="Roboto"/>
              <a:cs typeface="Roboto"/>
              <a:sym typeface="Roboto"/>
            </a:endParaRPr>
          </a:p>
          <a:p>
            <a:pPr marL="2438430" lvl="1" indent="-812810">
              <a:buClr>
                <a:schemeClr val="dk1"/>
              </a:buClr>
              <a:buSzPts val="1200"/>
              <a:buFont typeface="Roboto"/>
              <a:buChar char="○"/>
            </a:pPr>
            <a:endParaRPr sz="3200">
              <a:solidFill>
                <a:schemeClr val="dk1"/>
              </a:solidFill>
              <a:highlight>
                <a:schemeClr val="lt1"/>
              </a:highlight>
              <a:latin typeface="Roboto"/>
              <a:ea typeface="Roboto"/>
              <a:cs typeface="Roboto"/>
              <a:sym typeface="Roboto"/>
            </a:endParaRPr>
          </a:p>
        </p:txBody>
      </p:sp>
      <p:pic>
        <p:nvPicPr>
          <p:cNvPr id="253" name="Google Shape;253;p31"/>
          <p:cNvPicPr preferRelativeResize="0"/>
          <p:nvPr/>
        </p:nvPicPr>
        <p:blipFill>
          <a:blip r:embed="rId4">
            <a:alphaModFix/>
          </a:blip>
          <a:stretch>
            <a:fillRect/>
          </a:stretch>
        </p:blipFill>
        <p:spPr>
          <a:xfrm>
            <a:off x="3283822" y="4016392"/>
            <a:ext cx="17426731" cy="4268933"/>
          </a:xfrm>
          <a:prstGeom prst="rect">
            <a:avLst/>
          </a:prstGeom>
          <a:noFill/>
          <a:ln>
            <a:noFill/>
          </a:ln>
        </p:spPr>
      </p:pic>
      <p:pic>
        <p:nvPicPr>
          <p:cNvPr id="254" name="Google Shape;254;p31"/>
          <p:cNvPicPr preferRelativeResize="0"/>
          <p:nvPr/>
        </p:nvPicPr>
        <p:blipFill>
          <a:blip r:embed="rId5">
            <a:alphaModFix/>
          </a:blip>
          <a:stretch>
            <a:fillRect/>
          </a:stretch>
        </p:blipFill>
        <p:spPr>
          <a:xfrm>
            <a:off x="3507387" y="8285330"/>
            <a:ext cx="18574800" cy="2651133"/>
          </a:xfrm>
          <a:prstGeom prst="rect">
            <a:avLst/>
          </a:prstGeom>
          <a:noFill/>
          <a:ln>
            <a:noFill/>
          </a:ln>
        </p:spPr>
      </p:pic>
    </p:spTree>
    <p:extLst>
      <p:ext uri="{BB962C8B-B14F-4D97-AF65-F5344CB8AC3E}">
        <p14:creationId xmlns:p14="http://schemas.microsoft.com/office/powerpoint/2010/main" val="279588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2"/>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r>
              <a:rPr lang="en">
                <a:highlight>
                  <a:schemeClr val="lt1"/>
                </a:highlight>
                <a:latin typeface="Roboto"/>
                <a:ea typeface="Roboto"/>
                <a:cs typeface="Roboto"/>
                <a:sym typeface="Roboto"/>
              </a:rPr>
              <a:t>Rancher and RKE</a:t>
            </a:r>
            <a:endParaRPr>
              <a:highlight>
                <a:schemeClr val="lt1"/>
              </a:highlight>
              <a:latin typeface="Roboto"/>
              <a:ea typeface="Roboto"/>
              <a:cs typeface="Roboto"/>
              <a:sym typeface="Roboto"/>
            </a:endParaRPr>
          </a:p>
          <a:p>
            <a:endParaRPr>
              <a:latin typeface="Roboto"/>
              <a:ea typeface="Roboto"/>
              <a:cs typeface="Roboto"/>
              <a:sym typeface="Roboto"/>
            </a:endParaRPr>
          </a:p>
        </p:txBody>
      </p:sp>
      <p:pic>
        <p:nvPicPr>
          <p:cNvPr id="260" name="Google Shape;260;p32"/>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261" name="Google Shape;261;p32"/>
          <p:cNvSpPr txBox="1"/>
          <p:nvPr/>
        </p:nvSpPr>
        <p:spPr>
          <a:xfrm>
            <a:off x="5417987" y="2858000"/>
            <a:ext cx="13158400" cy="1158400"/>
          </a:xfrm>
          <a:prstGeom prst="rect">
            <a:avLst/>
          </a:prstGeom>
          <a:noFill/>
          <a:ln>
            <a:noFill/>
          </a:ln>
        </p:spPr>
        <p:txBody>
          <a:bodyPr spcFirstLastPara="1" wrap="square" lIns="243800" tIns="243800" rIns="243800" bIns="243800" anchor="t" anchorCtr="0">
            <a:noAutofit/>
          </a:bodyPr>
          <a:lstStyle/>
          <a:p>
            <a:pPr marL="1219215"/>
            <a:endParaRPr sz="3200">
              <a:solidFill>
                <a:schemeClr val="dk1"/>
              </a:solidFill>
              <a:latin typeface="Roboto"/>
              <a:ea typeface="Roboto"/>
              <a:cs typeface="Roboto"/>
              <a:sym typeface="Roboto"/>
            </a:endParaRPr>
          </a:p>
        </p:txBody>
      </p:sp>
      <p:sp>
        <p:nvSpPr>
          <p:cNvPr id="262" name="Google Shape;262;p32"/>
          <p:cNvSpPr txBox="1"/>
          <p:nvPr/>
        </p:nvSpPr>
        <p:spPr>
          <a:xfrm>
            <a:off x="832787" y="3217400"/>
            <a:ext cx="22836000" cy="9716000"/>
          </a:xfrm>
          <a:prstGeom prst="rect">
            <a:avLst/>
          </a:prstGeom>
          <a:noFill/>
          <a:ln>
            <a:noFill/>
          </a:ln>
        </p:spPr>
        <p:txBody>
          <a:bodyPr spcFirstLastPara="1" wrap="square" lIns="243800" tIns="243800" rIns="243800" bIns="243800" anchor="t" anchorCtr="0">
            <a:noAutofit/>
          </a:bodyPr>
          <a:lstStyle/>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Main differences when creating a custom cluster in Rancher vs creating a cluster using RKE</a:t>
            </a:r>
            <a:endParaRPr sz="3200">
              <a:solidFill>
                <a:schemeClr val="dk1"/>
              </a:solidFill>
              <a:highlight>
                <a:schemeClr val="lt1"/>
              </a:highlight>
              <a:latin typeface="Roboto"/>
              <a:ea typeface="Roboto"/>
              <a:cs typeface="Roboto"/>
              <a:sym typeface="Roboto"/>
            </a:endParaRPr>
          </a:p>
          <a:p>
            <a:pPr marL="2438430"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Custom cluster configuration is a combination of Rancher options plus RKE cluster.yml options vs just cluster.yml when using RKE</a:t>
            </a:r>
            <a:endParaRPr sz="3200">
              <a:solidFill>
                <a:schemeClr val="dk1"/>
              </a:solidFill>
              <a:highlight>
                <a:schemeClr val="lt1"/>
              </a:highlight>
              <a:latin typeface="Roboto"/>
              <a:ea typeface="Roboto"/>
              <a:cs typeface="Roboto"/>
              <a:sym typeface="Roboto"/>
            </a:endParaRPr>
          </a:p>
          <a:p>
            <a:pPr marL="2438430"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Nodes are dynamically added to the cluster via Rancher (agent) versus a static cluster.yml file when using RKE</a:t>
            </a:r>
            <a:endParaRPr sz="3200">
              <a:solidFill>
                <a:schemeClr val="dk1"/>
              </a:solidFill>
              <a:highlight>
                <a:schemeClr val="lt1"/>
              </a:highlight>
              <a:latin typeface="Roboto"/>
              <a:ea typeface="Roboto"/>
              <a:cs typeface="Roboto"/>
              <a:sym typeface="Roboto"/>
            </a:endParaRPr>
          </a:p>
          <a:p>
            <a:pPr marL="2438430"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Only nodes with etcd and/or controlplane role are part of the RKE plan when provisioning a cluster, workers are handled by Rancher separately</a:t>
            </a:r>
            <a:endParaRPr sz="3200">
              <a:solidFill>
                <a:schemeClr val="dk1"/>
              </a:solidFill>
              <a:highlight>
                <a:schemeClr val="lt1"/>
              </a:highlight>
              <a:latin typeface="Roboto"/>
              <a:ea typeface="Roboto"/>
              <a:cs typeface="Roboto"/>
              <a:sym typeface="Roboto"/>
            </a:endParaRPr>
          </a:p>
          <a:p>
            <a:pPr marL="2438430"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Cluster provisioning/reconcile is handled by Rancher vs rke up on the command line using RKE</a:t>
            </a:r>
            <a:endParaRPr sz="3200">
              <a:solidFill>
                <a:schemeClr val="dk1"/>
              </a:solidFill>
              <a:highlight>
                <a:schemeClr val="lt1"/>
              </a:highlight>
              <a:latin typeface="Roboto"/>
              <a:ea typeface="Roboto"/>
              <a:cs typeface="Roboto"/>
              <a:sym typeface="Roboto"/>
            </a:endParaRPr>
          </a:p>
          <a:p>
            <a:pPr marL="2438430"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etcd snapshots are handled by Rancher vs the etcd-rolling-snapshots-container in RKE</a:t>
            </a:r>
            <a:endParaRPr sz="320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879613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pPr>
              <a:buClr>
                <a:schemeClr val="dk1"/>
              </a:buClr>
              <a:buSzPts val="1100"/>
            </a:pPr>
            <a:r>
              <a:rPr lang="en">
                <a:highlight>
                  <a:schemeClr val="lt1"/>
                </a:highlight>
                <a:latin typeface="Roboto"/>
                <a:ea typeface="Roboto"/>
                <a:cs typeface="Roboto"/>
                <a:sym typeface="Roboto"/>
              </a:rPr>
              <a:t>Cluster configuration in Rancher</a:t>
            </a:r>
            <a:endParaRPr>
              <a:highlight>
                <a:schemeClr val="lt1"/>
              </a:highlight>
              <a:latin typeface="Roboto"/>
              <a:ea typeface="Roboto"/>
              <a:cs typeface="Roboto"/>
              <a:sym typeface="Roboto"/>
            </a:endParaRPr>
          </a:p>
          <a:p>
            <a:pPr>
              <a:buClr>
                <a:schemeClr val="dk1"/>
              </a:buClr>
              <a:buSzPts val="1100"/>
            </a:pPr>
            <a:endParaRPr>
              <a:latin typeface="Roboto"/>
              <a:ea typeface="Roboto"/>
              <a:cs typeface="Roboto"/>
              <a:sym typeface="Roboto"/>
            </a:endParaRPr>
          </a:p>
          <a:p>
            <a:endParaRPr>
              <a:highlight>
                <a:schemeClr val="lt1"/>
              </a:highlight>
              <a:latin typeface="Roboto"/>
              <a:ea typeface="Roboto"/>
              <a:cs typeface="Roboto"/>
              <a:sym typeface="Roboto"/>
            </a:endParaRPr>
          </a:p>
          <a:p>
            <a:endParaRPr>
              <a:latin typeface="Roboto"/>
              <a:ea typeface="Roboto"/>
              <a:cs typeface="Roboto"/>
              <a:sym typeface="Roboto"/>
            </a:endParaRPr>
          </a:p>
        </p:txBody>
      </p:sp>
      <p:pic>
        <p:nvPicPr>
          <p:cNvPr id="268" name="Google Shape;268;p33"/>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269" name="Google Shape;269;p33"/>
          <p:cNvSpPr txBox="1"/>
          <p:nvPr/>
        </p:nvSpPr>
        <p:spPr>
          <a:xfrm>
            <a:off x="5417987" y="2858000"/>
            <a:ext cx="13158400" cy="1158400"/>
          </a:xfrm>
          <a:prstGeom prst="rect">
            <a:avLst/>
          </a:prstGeom>
          <a:noFill/>
          <a:ln>
            <a:noFill/>
          </a:ln>
        </p:spPr>
        <p:txBody>
          <a:bodyPr spcFirstLastPara="1" wrap="square" lIns="243800" tIns="243800" rIns="243800" bIns="243800" anchor="t" anchorCtr="0">
            <a:noAutofit/>
          </a:bodyPr>
          <a:lstStyle/>
          <a:p>
            <a:pPr marL="1219215"/>
            <a:endParaRPr sz="3200">
              <a:solidFill>
                <a:schemeClr val="dk1"/>
              </a:solidFill>
              <a:latin typeface="Roboto"/>
              <a:ea typeface="Roboto"/>
              <a:cs typeface="Roboto"/>
              <a:sym typeface="Roboto"/>
            </a:endParaRPr>
          </a:p>
        </p:txBody>
      </p:sp>
      <p:sp>
        <p:nvSpPr>
          <p:cNvPr id="270" name="Google Shape;270;p33"/>
          <p:cNvSpPr txBox="1"/>
          <p:nvPr/>
        </p:nvSpPr>
        <p:spPr>
          <a:xfrm>
            <a:off x="832787" y="3217400"/>
            <a:ext cx="22836000" cy="9716000"/>
          </a:xfrm>
          <a:prstGeom prst="rect">
            <a:avLst/>
          </a:prstGeom>
          <a:noFill/>
          <a:ln>
            <a:noFill/>
          </a:ln>
        </p:spPr>
        <p:txBody>
          <a:bodyPr spcFirstLastPara="1" wrap="square" lIns="243800" tIns="243800" rIns="243800" bIns="243800" anchor="t" anchorCtr="0">
            <a:noAutofit/>
          </a:bodyPr>
          <a:lstStyle/>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Clusters Options show part of the RKE configurable options in the UI, can also be edited as a YAML file using Edit as YAML</a:t>
            </a:r>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p:txBody>
      </p:sp>
      <p:pic>
        <p:nvPicPr>
          <p:cNvPr id="271" name="Google Shape;271;p33"/>
          <p:cNvPicPr preferRelativeResize="0"/>
          <p:nvPr/>
        </p:nvPicPr>
        <p:blipFill>
          <a:blip r:embed="rId4">
            <a:alphaModFix/>
          </a:blip>
          <a:stretch>
            <a:fillRect/>
          </a:stretch>
        </p:blipFill>
        <p:spPr>
          <a:xfrm>
            <a:off x="3507254" y="4553271"/>
            <a:ext cx="16979867" cy="5141800"/>
          </a:xfrm>
          <a:prstGeom prst="rect">
            <a:avLst/>
          </a:prstGeom>
          <a:noFill/>
          <a:ln>
            <a:noFill/>
          </a:ln>
        </p:spPr>
      </p:pic>
    </p:spTree>
    <p:extLst>
      <p:ext uri="{BB962C8B-B14F-4D97-AF65-F5344CB8AC3E}">
        <p14:creationId xmlns:p14="http://schemas.microsoft.com/office/powerpoint/2010/main" val="2124853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4"/>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r>
              <a:rPr lang="en">
                <a:highlight>
                  <a:schemeClr val="lt1"/>
                </a:highlight>
                <a:latin typeface="Roboto"/>
                <a:ea typeface="Roboto"/>
                <a:cs typeface="Roboto"/>
                <a:sym typeface="Roboto"/>
              </a:rPr>
              <a:t>Cluster configuration</a:t>
            </a:r>
            <a:endParaRPr>
              <a:highlight>
                <a:schemeClr val="lt1"/>
              </a:highlight>
              <a:latin typeface="Roboto"/>
              <a:ea typeface="Roboto"/>
              <a:cs typeface="Roboto"/>
              <a:sym typeface="Roboto"/>
            </a:endParaRPr>
          </a:p>
          <a:p>
            <a:pPr>
              <a:buClr>
                <a:schemeClr val="dk1"/>
              </a:buClr>
              <a:buSzPts val="1100"/>
            </a:pPr>
            <a:endParaRPr>
              <a:highlight>
                <a:schemeClr val="lt1"/>
              </a:highlight>
              <a:latin typeface="Roboto"/>
              <a:ea typeface="Roboto"/>
              <a:cs typeface="Roboto"/>
              <a:sym typeface="Roboto"/>
            </a:endParaRPr>
          </a:p>
          <a:p>
            <a:pPr>
              <a:buClr>
                <a:schemeClr val="dk1"/>
              </a:buClr>
              <a:buSzPts val="1100"/>
            </a:pPr>
            <a:endParaRPr>
              <a:latin typeface="Roboto"/>
              <a:ea typeface="Roboto"/>
              <a:cs typeface="Roboto"/>
              <a:sym typeface="Roboto"/>
            </a:endParaRPr>
          </a:p>
          <a:p>
            <a:endParaRPr>
              <a:highlight>
                <a:schemeClr val="lt1"/>
              </a:highlight>
              <a:latin typeface="Roboto"/>
              <a:ea typeface="Roboto"/>
              <a:cs typeface="Roboto"/>
              <a:sym typeface="Roboto"/>
            </a:endParaRPr>
          </a:p>
          <a:p>
            <a:endParaRPr>
              <a:latin typeface="Roboto"/>
              <a:ea typeface="Roboto"/>
              <a:cs typeface="Roboto"/>
              <a:sym typeface="Roboto"/>
            </a:endParaRPr>
          </a:p>
        </p:txBody>
      </p:sp>
      <p:pic>
        <p:nvPicPr>
          <p:cNvPr id="277" name="Google Shape;277;p34"/>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278" name="Google Shape;278;p34"/>
          <p:cNvSpPr txBox="1"/>
          <p:nvPr/>
        </p:nvSpPr>
        <p:spPr>
          <a:xfrm>
            <a:off x="5417987" y="2858000"/>
            <a:ext cx="13158400" cy="1158400"/>
          </a:xfrm>
          <a:prstGeom prst="rect">
            <a:avLst/>
          </a:prstGeom>
          <a:noFill/>
          <a:ln>
            <a:noFill/>
          </a:ln>
        </p:spPr>
        <p:txBody>
          <a:bodyPr spcFirstLastPara="1" wrap="square" lIns="243800" tIns="243800" rIns="243800" bIns="243800" anchor="t" anchorCtr="0">
            <a:noAutofit/>
          </a:bodyPr>
          <a:lstStyle/>
          <a:p>
            <a:pPr marL="1219215"/>
            <a:endParaRPr sz="3200">
              <a:solidFill>
                <a:schemeClr val="dk1"/>
              </a:solidFill>
              <a:latin typeface="Roboto"/>
              <a:ea typeface="Roboto"/>
              <a:cs typeface="Roboto"/>
              <a:sym typeface="Roboto"/>
            </a:endParaRPr>
          </a:p>
        </p:txBody>
      </p:sp>
      <p:sp>
        <p:nvSpPr>
          <p:cNvPr id="279" name="Google Shape;279;p34"/>
          <p:cNvSpPr txBox="1"/>
          <p:nvPr/>
        </p:nvSpPr>
        <p:spPr>
          <a:xfrm>
            <a:off x="832787" y="3217400"/>
            <a:ext cx="12535200" cy="9716000"/>
          </a:xfrm>
          <a:prstGeom prst="rect">
            <a:avLst/>
          </a:prstGeom>
          <a:noFill/>
          <a:ln>
            <a:noFill/>
          </a:ln>
        </p:spPr>
        <p:txBody>
          <a:bodyPr spcFirstLastPara="1" wrap="square" lIns="243800" tIns="243800" rIns="243800" bIns="243800" anchor="t" anchorCtr="0">
            <a:noAutofit/>
          </a:bodyPr>
          <a:lstStyle/>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Clusters Options show part of the RKE configurable options in the UI, translates to the `rancher_kubernetes_engine_config` key when Edit as YAML is used</a:t>
            </a:r>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Find all options in the documentation: </a:t>
            </a:r>
            <a:r>
              <a:rPr lang="en" sz="2933" u="sng">
                <a:solidFill>
                  <a:schemeClr val="hlink"/>
                </a:solidFill>
                <a:latin typeface="Roboto"/>
                <a:ea typeface="Roboto"/>
                <a:cs typeface="Roboto"/>
                <a:sym typeface="Roboto"/>
                <a:hlinkClick r:id="rId4"/>
              </a:rPr>
              <a:t>https://rancher.com/docs/rke/latest/en/config-options/</a:t>
            </a:r>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p:txBody>
      </p:sp>
      <p:pic>
        <p:nvPicPr>
          <p:cNvPr id="280" name="Google Shape;280;p34"/>
          <p:cNvPicPr preferRelativeResize="0"/>
          <p:nvPr/>
        </p:nvPicPr>
        <p:blipFill>
          <a:blip r:embed="rId5">
            <a:alphaModFix/>
          </a:blip>
          <a:stretch>
            <a:fillRect/>
          </a:stretch>
        </p:blipFill>
        <p:spPr>
          <a:xfrm>
            <a:off x="13161318" y="417200"/>
            <a:ext cx="10726528" cy="12375536"/>
          </a:xfrm>
          <a:prstGeom prst="rect">
            <a:avLst/>
          </a:prstGeom>
          <a:noFill/>
          <a:ln>
            <a:noFill/>
          </a:ln>
        </p:spPr>
      </p:pic>
    </p:spTree>
    <p:extLst>
      <p:ext uri="{BB962C8B-B14F-4D97-AF65-F5344CB8AC3E}">
        <p14:creationId xmlns:p14="http://schemas.microsoft.com/office/powerpoint/2010/main" val="3590782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r>
              <a:rPr lang="en">
                <a:highlight>
                  <a:schemeClr val="lt1"/>
                </a:highlight>
                <a:latin typeface="Roboto"/>
                <a:ea typeface="Roboto"/>
                <a:cs typeface="Roboto"/>
                <a:sym typeface="Roboto"/>
              </a:rPr>
              <a:t>Adding a node to a custom cluster</a:t>
            </a:r>
            <a:endParaRPr>
              <a:highlight>
                <a:schemeClr val="lt1"/>
              </a:highlight>
              <a:latin typeface="Roboto"/>
              <a:ea typeface="Roboto"/>
              <a:cs typeface="Roboto"/>
              <a:sym typeface="Roboto"/>
            </a:endParaRPr>
          </a:p>
          <a:p>
            <a:endParaRPr>
              <a:latin typeface="Roboto"/>
              <a:ea typeface="Roboto"/>
              <a:cs typeface="Roboto"/>
              <a:sym typeface="Roboto"/>
            </a:endParaRPr>
          </a:p>
        </p:txBody>
      </p:sp>
      <p:pic>
        <p:nvPicPr>
          <p:cNvPr id="286" name="Google Shape;286;p35"/>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287" name="Google Shape;287;p35"/>
          <p:cNvSpPr txBox="1"/>
          <p:nvPr/>
        </p:nvSpPr>
        <p:spPr>
          <a:xfrm>
            <a:off x="5417987" y="2858000"/>
            <a:ext cx="13158400" cy="1158400"/>
          </a:xfrm>
          <a:prstGeom prst="rect">
            <a:avLst/>
          </a:prstGeom>
          <a:noFill/>
          <a:ln>
            <a:noFill/>
          </a:ln>
        </p:spPr>
        <p:txBody>
          <a:bodyPr spcFirstLastPara="1" wrap="square" lIns="243800" tIns="243800" rIns="243800" bIns="243800" anchor="t" anchorCtr="0">
            <a:noAutofit/>
          </a:bodyPr>
          <a:lstStyle/>
          <a:p>
            <a:pPr marL="1219215"/>
            <a:endParaRPr sz="3200">
              <a:solidFill>
                <a:schemeClr val="dk1"/>
              </a:solidFill>
              <a:latin typeface="Roboto"/>
              <a:ea typeface="Roboto"/>
              <a:cs typeface="Roboto"/>
              <a:sym typeface="Roboto"/>
            </a:endParaRPr>
          </a:p>
        </p:txBody>
      </p:sp>
      <p:sp>
        <p:nvSpPr>
          <p:cNvPr id="288" name="Google Shape;288;p35"/>
          <p:cNvSpPr txBox="1"/>
          <p:nvPr/>
        </p:nvSpPr>
        <p:spPr>
          <a:xfrm>
            <a:off x="832787" y="3217400"/>
            <a:ext cx="22836000" cy="9716000"/>
          </a:xfrm>
          <a:prstGeom prst="rect">
            <a:avLst/>
          </a:prstGeom>
          <a:noFill/>
          <a:ln>
            <a:noFill/>
          </a:ln>
        </p:spPr>
        <p:txBody>
          <a:bodyPr spcFirstLastPara="1" wrap="square" lIns="243800" tIns="243800" rIns="243800" bIns="243800" anchor="t" anchorCtr="0">
            <a:noAutofit/>
          </a:bodyPr>
          <a:lstStyle/>
          <a:p>
            <a:pPr marL="1219215"/>
            <a:endParaRPr sz="3200">
              <a:solidFill>
                <a:schemeClr val="dk1"/>
              </a:solidFill>
              <a:highlight>
                <a:schemeClr val="lt1"/>
              </a:highlight>
              <a:latin typeface="Roboto"/>
              <a:ea typeface="Roboto"/>
              <a:cs typeface="Roboto"/>
              <a:sym typeface="Roboto"/>
            </a:endParaRPr>
          </a:p>
          <a:p>
            <a:pPr marL="1219215"/>
            <a:endParaRPr sz="3200">
              <a:solidFill>
                <a:schemeClr val="dk1"/>
              </a:solidFill>
              <a:highlight>
                <a:schemeClr val="lt1"/>
              </a:highlight>
              <a:latin typeface="Roboto"/>
              <a:ea typeface="Roboto"/>
              <a:cs typeface="Roboto"/>
              <a:sym typeface="Roboto"/>
            </a:endParaRPr>
          </a:p>
          <a:p>
            <a:pPr marL="1219215"/>
            <a:endParaRPr sz="3200">
              <a:solidFill>
                <a:schemeClr val="dk1"/>
              </a:solidFill>
              <a:highlight>
                <a:schemeClr val="lt1"/>
              </a:highlight>
              <a:latin typeface="Roboto"/>
              <a:ea typeface="Roboto"/>
              <a:cs typeface="Roboto"/>
              <a:sym typeface="Roboto"/>
            </a:endParaRPr>
          </a:p>
          <a:p>
            <a:pPr marL="1219215"/>
            <a:endParaRPr sz="3200">
              <a:solidFill>
                <a:schemeClr val="dk1"/>
              </a:solidFill>
              <a:highlight>
                <a:schemeClr val="lt1"/>
              </a:highlight>
              <a:latin typeface="Roboto"/>
              <a:ea typeface="Roboto"/>
              <a:cs typeface="Roboto"/>
              <a:sym typeface="Roboto"/>
            </a:endParaRPr>
          </a:p>
          <a:p>
            <a:pPr marL="1219215"/>
            <a:endParaRPr sz="3200">
              <a:solidFill>
                <a:schemeClr val="dk1"/>
              </a:solidFill>
              <a:highlight>
                <a:schemeClr val="lt1"/>
              </a:highlight>
              <a:latin typeface="Roboto"/>
              <a:ea typeface="Roboto"/>
              <a:cs typeface="Roboto"/>
              <a:sym typeface="Roboto"/>
            </a:endParaRPr>
          </a:p>
          <a:p>
            <a:pPr marL="1219215"/>
            <a:endParaRPr sz="3200">
              <a:solidFill>
                <a:schemeClr val="dk1"/>
              </a:solidFill>
              <a:highlight>
                <a:schemeClr val="lt1"/>
              </a:highlight>
              <a:latin typeface="Roboto"/>
              <a:ea typeface="Roboto"/>
              <a:cs typeface="Roboto"/>
              <a:sym typeface="Roboto"/>
            </a:endParaRPr>
          </a:p>
          <a:p>
            <a:pPr marL="1219215"/>
            <a:endParaRPr sz="3200">
              <a:solidFill>
                <a:schemeClr val="dk1"/>
              </a:solidFill>
              <a:highlight>
                <a:schemeClr val="lt1"/>
              </a:highlight>
              <a:latin typeface="Roboto"/>
              <a:ea typeface="Roboto"/>
              <a:cs typeface="Roboto"/>
              <a:sym typeface="Roboto"/>
            </a:endParaRPr>
          </a:p>
          <a:p>
            <a:pPr marL="1219215"/>
            <a:endParaRPr sz="3200">
              <a:solidFill>
                <a:schemeClr val="dk1"/>
              </a:solidFill>
              <a:highlight>
                <a:schemeClr val="lt1"/>
              </a:highlight>
              <a:latin typeface="Roboto"/>
              <a:ea typeface="Roboto"/>
              <a:cs typeface="Roboto"/>
              <a:sym typeface="Roboto"/>
            </a:endParaRPr>
          </a:p>
          <a:p>
            <a:pPr marL="1219215"/>
            <a:endParaRPr sz="3200">
              <a:solidFill>
                <a:schemeClr val="dk1"/>
              </a:solidFill>
              <a:highlight>
                <a:schemeClr val="lt1"/>
              </a:highlight>
              <a:latin typeface="Roboto"/>
              <a:ea typeface="Roboto"/>
              <a:cs typeface="Roboto"/>
              <a:sym typeface="Roboto"/>
            </a:endParaRPr>
          </a:p>
          <a:p>
            <a:pPr marL="1219215"/>
            <a:endParaRPr sz="3200">
              <a:solidFill>
                <a:schemeClr val="dk1"/>
              </a:solidFill>
              <a:highlight>
                <a:schemeClr val="lt1"/>
              </a:highlight>
              <a:latin typeface="Roboto"/>
              <a:ea typeface="Roboto"/>
              <a:cs typeface="Roboto"/>
              <a:sym typeface="Roboto"/>
            </a:endParaRPr>
          </a:p>
          <a:p>
            <a:pPr marL="1219215"/>
            <a:endParaRPr sz="3200">
              <a:solidFill>
                <a:schemeClr val="dk1"/>
              </a:solidFill>
              <a:highlight>
                <a:schemeClr val="lt1"/>
              </a:highlight>
              <a:latin typeface="Roboto"/>
              <a:ea typeface="Roboto"/>
              <a:cs typeface="Roboto"/>
              <a:sym typeface="Roboto"/>
            </a:endParaRPr>
          </a:p>
          <a:p>
            <a:r>
              <a:rPr lang="en" sz="3200">
                <a:solidFill>
                  <a:schemeClr val="dk1"/>
                </a:solidFill>
                <a:highlight>
                  <a:schemeClr val="lt1"/>
                </a:highlight>
                <a:latin typeface="Roboto"/>
                <a:ea typeface="Roboto"/>
                <a:cs typeface="Roboto"/>
                <a:sym typeface="Roboto"/>
              </a:rPr>
              <a:t>See all options under advanced options or in the documentation: </a:t>
            </a:r>
            <a:r>
              <a:rPr lang="en" sz="2933" u="sng">
                <a:solidFill>
                  <a:schemeClr val="accent5"/>
                </a:solidFill>
                <a:latin typeface="Roboto"/>
                <a:ea typeface="Roboto"/>
                <a:cs typeface="Roboto"/>
                <a:sym typeface="Roboto"/>
                <a:hlinkClick r:id="rId4"/>
              </a:rPr>
              <a:t>https://rancher.com/docs/rancher/v2.x/en/cluster-provisioning/custom-clusters/agent-options/</a:t>
            </a:r>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endParaRPr sz="3200">
              <a:solidFill>
                <a:schemeClr val="dk1"/>
              </a:solidFill>
              <a:highlight>
                <a:srgbClr val="FFFFFF"/>
              </a:highlight>
              <a:latin typeface="Roboto"/>
              <a:ea typeface="Roboto"/>
              <a:cs typeface="Roboto"/>
              <a:sym typeface="Roboto"/>
            </a:endParaRPr>
          </a:p>
        </p:txBody>
      </p:sp>
      <p:pic>
        <p:nvPicPr>
          <p:cNvPr id="289" name="Google Shape;289;p35"/>
          <p:cNvPicPr preferRelativeResize="0"/>
          <p:nvPr/>
        </p:nvPicPr>
        <p:blipFill>
          <a:blip r:embed="rId5">
            <a:alphaModFix/>
          </a:blip>
          <a:stretch>
            <a:fillRect/>
          </a:stretch>
        </p:blipFill>
        <p:spPr>
          <a:xfrm>
            <a:off x="2213987" y="2713933"/>
            <a:ext cx="19959200" cy="5595200"/>
          </a:xfrm>
          <a:prstGeom prst="rect">
            <a:avLst/>
          </a:prstGeom>
          <a:noFill/>
          <a:ln>
            <a:noFill/>
          </a:ln>
        </p:spPr>
      </p:pic>
    </p:spTree>
    <p:extLst>
      <p:ext uri="{BB962C8B-B14F-4D97-AF65-F5344CB8AC3E}">
        <p14:creationId xmlns:p14="http://schemas.microsoft.com/office/powerpoint/2010/main" val="67040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9"/>
                                        </p:tgtEl>
                                        <p:attrNameLst>
                                          <p:attrName>style.visibility</p:attrName>
                                        </p:attrNameLst>
                                      </p:cBhvr>
                                      <p:to>
                                        <p:strVal val="visible"/>
                                      </p:to>
                                    </p:set>
                                    <p:animEffect transition="in" filter="fade">
                                      <p:cBhvr>
                                        <p:cTn id="7" dur="10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w.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1717" y="489889"/>
            <a:ext cx="24384000" cy="12576275"/>
          </a:xfrm>
          <a:prstGeom prst="rect">
            <a:avLst/>
          </a:prstGeom>
        </p:spPr>
      </p:pic>
      <p:sp>
        <p:nvSpPr>
          <p:cNvPr id="9" name="Text Placeholder 2"/>
          <p:cNvSpPr txBox="1">
            <a:spLocks/>
          </p:cNvSpPr>
          <p:nvPr/>
        </p:nvSpPr>
        <p:spPr>
          <a:xfrm>
            <a:off x="11451464" y="3517439"/>
            <a:ext cx="12492384" cy="646021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6667" dirty="0">
                <a:solidFill>
                  <a:schemeClr val="tx2"/>
                </a:solidFill>
                <a:latin typeface="+mn-lt"/>
              </a:rPr>
              <a:t>Rancher Master Class Series:</a:t>
            </a:r>
          </a:p>
          <a:p>
            <a:pPr marL="914411" indent="-914411">
              <a:buFont typeface="Arial" panose="020B0604020202020204" pitchFamily="34" charset="0"/>
              <a:buChar char="•"/>
            </a:pPr>
            <a:r>
              <a:rPr lang="en-US" sz="5333" dirty="0">
                <a:latin typeface="+mn-lt"/>
              </a:rPr>
              <a:t>Trying to keep this to 40-45 minutes</a:t>
            </a:r>
          </a:p>
          <a:p>
            <a:pPr marL="914411" indent="-914411">
              <a:buFont typeface="Arial" panose="020B0604020202020204" pitchFamily="34" charset="0"/>
              <a:buChar char="•"/>
            </a:pPr>
            <a:r>
              <a:rPr lang="en-US" sz="5333" dirty="0">
                <a:latin typeface="+mn-lt"/>
              </a:rPr>
              <a:t>Questions are always welcome</a:t>
            </a:r>
          </a:p>
          <a:p>
            <a:pPr marL="914411" indent="-914411">
              <a:buFont typeface="Arial" panose="020B0604020202020204" pitchFamily="34" charset="0"/>
              <a:buChar char="•"/>
            </a:pPr>
            <a:r>
              <a:rPr lang="en-US" sz="5333" dirty="0">
                <a:latin typeface="+mn-lt"/>
              </a:rPr>
              <a:t>Use the questions tab to write your questions</a:t>
            </a:r>
          </a:p>
          <a:p>
            <a:pPr marL="914411" indent="-914411">
              <a:buFont typeface="Arial" panose="020B0604020202020204" pitchFamily="34" charset="0"/>
              <a:buChar char="•"/>
            </a:pPr>
            <a:r>
              <a:rPr lang="en-US" sz="5333" dirty="0">
                <a:latin typeface="+mn-lt"/>
              </a:rPr>
              <a:t>We may respond to all, so mark your question as private if needed.</a:t>
            </a:r>
          </a:p>
        </p:txBody>
      </p:sp>
      <p:sp>
        <p:nvSpPr>
          <p:cNvPr id="4" name="Rectangle 3"/>
          <p:cNvSpPr/>
          <p:nvPr/>
        </p:nvSpPr>
        <p:spPr>
          <a:xfrm>
            <a:off x="11938274" y="12842603"/>
            <a:ext cx="2424062" cy="500137"/>
          </a:xfrm>
          <a:prstGeom prst="rect">
            <a:avLst/>
          </a:prstGeom>
        </p:spPr>
        <p:txBody>
          <a:bodyPr wrap="none" anchor="t">
            <a:spAutoFit/>
          </a:bodyPr>
          <a:lstStyle/>
          <a:p>
            <a:r>
              <a:rPr lang="en-US" sz="2650" dirty="0">
                <a:solidFill>
                  <a:schemeClr val="tx2"/>
                </a:solidFill>
                <a:latin typeface="Courier New"/>
                <a:cs typeface="Courier New"/>
              </a:rPr>
              <a:t>#Rancherk8s</a:t>
            </a:r>
            <a:endParaRPr lang="en-US" sz="2667" dirty="0">
              <a:solidFill>
                <a:schemeClr val="tx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46720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r>
              <a:rPr lang="en">
                <a:highlight>
                  <a:schemeClr val="lt1"/>
                </a:highlight>
                <a:latin typeface="Roboto"/>
                <a:ea typeface="Roboto"/>
                <a:cs typeface="Roboto"/>
                <a:sym typeface="Roboto"/>
              </a:rPr>
              <a:t>Adding a node to a custom cluster</a:t>
            </a:r>
            <a:endParaRPr>
              <a:highlight>
                <a:schemeClr val="lt1"/>
              </a:highlight>
              <a:latin typeface="Roboto"/>
              <a:ea typeface="Roboto"/>
              <a:cs typeface="Roboto"/>
              <a:sym typeface="Roboto"/>
            </a:endParaRPr>
          </a:p>
          <a:p>
            <a:endParaRPr>
              <a:latin typeface="Roboto"/>
              <a:ea typeface="Roboto"/>
              <a:cs typeface="Roboto"/>
              <a:sym typeface="Roboto"/>
            </a:endParaRPr>
          </a:p>
        </p:txBody>
      </p:sp>
      <p:pic>
        <p:nvPicPr>
          <p:cNvPr id="295" name="Google Shape;295;p36"/>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296" name="Google Shape;296;p36"/>
          <p:cNvSpPr txBox="1"/>
          <p:nvPr/>
        </p:nvSpPr>
        <p:spPr>
          <a:xfrm>
            <a:off x="5417987" y="2858000"/>
            <a:ext cx="13158400" cy="1158400"/>
          </a:xfrm>
          <a:prstGeom prst="rect">
            <a:avLst/>
          </a:prstGeom>
          <a:noFill/>
          <a:ln>
            <a:noFill/>
          </a:ln>
        </p:spPr>
        <p:txBody>
          <a:bodyPr spcFirstLastPara="1" wrap="square" lIns="243800" tIns="243800" rIns="243800" bIns="243800" anchor="t" anchorCtr="0">
            <a:noAutofit/>
          </a:bodyPr>
          <a:lstStyle/>
          <a:p>
            <a:pPr marL="1219215"/>
            <a:endParaRPr sz="3200">
              <a:solidFill>
                <a:schemeClr val="dk1"/>
              </a:solidFill>
              <a:latin typeface="Roboto"/>
              <a:ea typeface="Roboto"/>
              <a:cs typeface="Roboto"/>
              <a:sym typeface="Roboto"/>
            </a:endParaRPr>
          </a:p>
        </p:txBody>
      </p:sp>
      <p:sp>
        <p:nvSpPr>
          <p:cNvPr id="297" name="Google Shape;297;p36"/>
          <p:cNvSpPr txBox="1"/>
          <p:nvPr/>
        </p:nvSpPr>
        <p:spPr>
          <a:xfrm>
            <a:off x="832787" y="3217400"/>
            <a:ext cx="22836000" cy="9716000"/>
          </a:xfrm>
          <a:prstGeom prst="rect">
            <a:avLst/>
          </a:prstGeom>
          <a:noFill/>
          <a:ln>
            <a:noFill/>
          </a:ln>
        </p:spPr>
        <p:txBody>
          <a:bodyPr spcFirstLastPara="1" wrap="square" lIns="243800" tIns="243800" rIns="243800" bIns="243800" anchor="t" anchorCtr="0">
            <a:noAutofit/>
          </a:bodyPr>
          <a:lstStyle/>
          <a:p>
            <a:r>
              <a:rPr lang="en" sz="3200">
                <a:solidFill>
                  <a:schemeClr val="dk1"/>
                </a:solidFill>
                <a:highlight>
                  <a:schemeClr val="lt1"/>
                </a:highlight>
                <a:latin typeface="Roboto"/>
                <a:ea typeface="Roboto"/>
                <a:cs typeface="Roboto"/>
                <a:sym typeface="Roboto"/>
              </a:rPr>
              <a:t>The Rancher agent is used to add a node to a cluster, and provide connectivity from Rancher to the node to provision/reconcile the node according to the cluster configuration</a:t>
            </a:r>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r>
              <a:rPr lang="en" sz="3200">
                <a:solidFill>
                  <a:schemeClr val="dk1"/>
                </a:solidFill>
                <a:highlight>
                  <a:schemeClr val="lt1"/>
                </a:highlight>
                <a:latin typeface="Roboto"/>
                <a:ea typeface="Roboto"/>
                <a:cs typeface="Roboto"/>
                <a:sym typeface="Roboto"/>
              </a:rPr>
              <a:t>After the node is successfully registered to the cluster (after provisioning has been completed and the kubelet was started and successfully connected to the kube-apiserver), the agent container created via the docker run command is removed by the cattle-node-agent DaemonSet pods</a:t>
            </a:r>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r>
              <a:rPr lang="en" sz="3200">
                <a:solidFill>
                  <a:schemeClr val="dk1"/>
                </a:solidFill>
                <a:highlight>
                  <a:schemeClr val="lt1"/>
                </a:highlight>
                <a:latin typeface="Roboto"/>
                <a:ea typeface="Roboto"/>
                <a:cs typeface="Roboto"/>
                <a:sym typeface="Roboto"/>
              </a:rPr>
              <a:t>More information about the agents is in the documentation: </a:t>
            </a:r>
            <a:r>
              <a:rPr lang="en" sz="2933" u="sng">
                <a:solidFill>
                  <a:schemeClr val="hlink"/>
                </a:solidFill>
                <a:latin typeface="Roboto"/>
                <a:ea typeface="Roboto"/>
                <a:cs typeface="Roboto"/>
                <a:sym typeface="Roboto"/>
                <a:hlinkClick r:id="rId4"/>
              </a:rPr>
              <a:t>https://rancher.com/docs/rancher/v2.x/en/cluster-provisioning/rancher-agents/</a:t>
            </a:r>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endParaRPr sz="3200">
              <a:solidFill>
                <a:schemeClr val="dk1"/>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962434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7"/>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r>
              <a:rPr lang="en">
                <a:highlight>
                  <a:schemeClr val="lt1"/>
                </a:highlight>
                <a:latin typeface="Roboto"/>
                <a:ea typeface="Roboto"/>
                <a:cs typeface="Roboto"/>
                <a:sym typeface="Roboto"/>
              </a:rPr>
              <a:t>Adding a node to a custom cluster</a:t>
            </a:r>
            <a:endParaRPr>
              <a:highlight>
                <a:schemeClr val="lt1"/>
              </a:highlight>
              <a:latin typeface="Roboto"/>
              <a:ea typeface="Roboto"/>
              <a:cs typeface="Roboto"/>
              <a:sym typeface="Roboto"/>
            </a:endParaRPr>
          </a:p>
          <a:p>
            <a:endParaRPr>
              <a:latin typeface="Roboto"/>
              <a:ea typeface="Roboto"/>
              <a:cs typeface="Roboto"/>
              <a:sym typeface="Roboto"/>
            </a:endParaRPr>
          </a:p>
        </p:txBody>
      </p:sp>
      <p:pic>
        <p:nvPicPr>
          <p:cNvPr id="303" name="Google Shape;303;p37"/>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304" name="Google Shape;304;p37"/>
          <p:cNvSpPr txBox="1"/>
          <p:nvPr/>
        </p:nvSpPr>
        <p:spPr>
          <a:xfrm>
            <a:off x="5417987" y="2858000"/>
            <a:ext cx="13158400" cy="1158400"/>
          </a:xfrm>
          <a:prstGeom prst="rect">
            <a:avLst/>
          </a:prstGeom>
          <a:noFill/>
          <a:ln>
            <a:noFill/>
          </a:ln>
        </p:spPr>
        <p:txBody>
          <a:bodyPr spcFirstLastPara="1" wrap="square" lIns="243800" tIns="243800" rIns="243800" bIns="243800" anchor="t" anchorCtr="0">
            <a:noAutofit/>
          </a:bodyPr>
          <a:lstStyle/>
          <a:p>
            <a:pPr marL="1219215"/>
            <a:endParaRPr sz="3200">
              <a:solidFill>
                <a:schemeClr val="dk1"/>
              </a:solidFill>
              <a:latin typeface="Roboto"/>
              <a:ea typeface="Roboto"/>
              <a:cs typeface="Roboto"/>
              <a:sym typeface="Roboto"/>
            </a:endParaRPr>
          </a:p>
        </p:txBody>
      </p:sp>
      <p:sp>
        <p:nvSpPr>
          <p:cNvPr id="305" name="Google Shape;305;p37"/>
          <p:cNvSpPr txBox="1"/>
          <p:nvPr/>
        </p:nvSpPr>
        <p:spPr>
          <a:xfrm>
            <a:off x="832787" y="3217400"/>
            <a:ext cx="22836000" cy="9716000"/>
          </a:xfrm>
          <a:prstGeom prst="rect">
            <a:avLst/>
          </a:prstGeom>
          <a:noFill/>
          <a:ln>
            <a:noFill/>
          </a:ln>
        </p:spPr>
        <p:txBody>
          <a:bodyPr spcFirstLastPara="1" wrap="square" lIns="243800" tIns="243800" rIns="243800" bIns="243800" anchor="t" anchorCtr="0">
            <a:noAutofit/>
          </a:bodyPr>
          <a:lstStyle/>
          <a:p>
            <a:pPr>
              <a:buClr>
                <a:schemeClr val="dk1"/>
              </a:buClr>
              <a:buSzPts val="1100"/>
            </a:pPr>
            <a:r>
              <a:rPr lang="en" sz="3200">
                <a:solidFill>
                  <a:schemeClr val="dk1"/>
                </a:solidFill>
                <a:highlight>
                  <a:schemeClr val="lt1"/>
                </a:highlight>
                <a:latin typeface="Roboto"/>
                <a:ea typeface="Roboto"/>
                <a:cs typeface="Roboto"/>
                <a:sym typeface="Roboto"/>
              </a:rPr>
              <a:t>Global flow of agent:</a:t>
            </a:r>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AutoNum type="arabicPeriod"/>
            </a:pPr>
            <a:r>
              <a:rPr lang="en" sz="3200">
                <a:solidFill>
                  <a:schemeClr val="dk1"/>
                </a:solidFill>
                <a:highlight>
                  <a:schemeClr val="lt1"/>
                </a:highlight>
                <a:latin typeface="Roboto"/>
                <a:ea typeface="Roboto"/>
                <a:cs typeface="Roboto"/>
                <a:sym typeface="Roboto"/>
              </a:rPr>
              <a:t>Launch agent container</a:t>
            </a:r>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AutoNum type="arabicPeriod"/>
            </a:pPr>
            <a:r>
              <a:rPr lang="en" sz="3200">
                <a:solidFill>
                  <a:schemeClr val="dk1"/>
                </a:solidFill>
                <a:highlight>
                  <a:schemeClr val="lt1"/>
                </a:highlight>
                <a:latin typeface="Roboto"/>
                <a:ea typeface="Roboto"/>
                <a:cs typeface="Roboto"/>
                <a:sym typeface="Roboto"/>
              </a:rPr>
              <a:t>Entrypoint is a shell script which parses the flags and runs some validation tests on the flags and provided values (</a:t>
            </a:r>
            <a:r>
              <a:rPr lang="en" sz="3200" baseline="30000">
                <a:solidFill>
                  <a:schemeClr val="dk1"/>
                </a:solidFill>
                <a:highlight>
                  <a:schemeClr val="lt1"/>
                </a:highlight>
                <a:latin typeface="Roboto"/>
                <a:ea typeface="Roboto"/>
                <a:cs typeface="Roboto"/>
                <a:sym typeface="Roboto"/>
              </a:rPr>
              <a:t>1</a:t>
            </a:r>
            <a:r>
              <a:rPr lang="en" sz="3200">
                <a:solidFill>
                  <a:schemeClr val="dk1"/>
                </a:solidFill>
                <a:highlight>
                  <a:schemeClr val="lt1"/>
                </a:highlight>
                <a:latin typeface="Roboto"/>
                <a:ea typeface="Roboto"/>
                <a:cs typeface="Roboto"/>
                <a:sym typeface="Roboto"/>
              </a:rPr>
              <a:t>)</a:t>
            </a:r>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AutoNum type="arabicPeriod"/>
            </a:pPr>
            <a:r>
              <a:rPr lang="en" sz="3200">
                <a:solidFill>
                  <a:schemeClr val="dk1"/>
                </a:solidFill>
                <a:highlight>
                  <a:schemeClr val="lt1"/>
                </a:highlight>
                <a:latin typeface="Roboto"/>
                <a:ea typeface="Roboto"/>
                <a:cs typeface="Roboto"/>
                <a:sym typeface="Roboto"/>
              </a:rPr>
              <a:t>Runs agent binary and connects to Rancher using a WebSocket connection (</a:t>
            </a:r>
            <a:r>
              <a:rPr lang="en" sz="3200" baseline="30000">
                <a:solidFill>
                  <a:schemeClr val="dk1"/>
                </a:solidFill>
                <a:highlight>
                  <a:schemeClr val="lt1"/>
                </a:highlight>
                <a:latin typeface="Roboto"/>
                <a:ea typeface="Roboto"/>
                <a:cs typeface="Roboto"/>
                <a:sym typeface="Roboto"/>
              </a:rPr>
              <a:t>2</a:t>
            </a:r>
            <a:r>
              <a:rPr lang="en" sz="3200">
                <a:solidFill>
                  <a:schemeClr val="dk1"/>
                </a:solidFill>
                <a:highlight>
                  <a:schemeClr val="lt1"/>
                </a:highlight>
                <a:latin typeface="Roboto"/>
                <a:ea typeface="Roboto"/>
                <a:cs typeface="Roboto"/>
                <a:sym typeface="Roboto"/>
              </a:rPr>
              <a:t>)</a:t>
            </a:r>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AutoNum type="arabicPeriod"/>
            </a:pPr>
            <a:r>
              <a:rPr lang="en" sz="3200">
                <a:solidFill>
                  <a:schemeClr val="dk1"/>
                </a:solidFill>
                <a:highlight>
                  <a:schemeClr val="lt1"/>
                </a:highlight>
                <a:latin typeface="Roboto"/>
                <a:ea typeface="Roboto"/>
                <a:cs typeface="Roboto"/>
                <a:sym typeface="Roboto"/>
              </a:rPr>
              <a:t>Validate cluster and token, create node (</a:t>
            </a:r>
            <a:r>
              <a:rPr lang="en" sz="3200" baseline="30000">
                <a:solidFill>
                  <a:schemeClr val="dk1"/>
                </a:solidFill>
                <a:highlight>
                  <a:schemeClr val="lt1"/>
                </a:highlight>
                <a:latin typeface="Roboto"/>
                <a:ea typeface="Roboto"/>
                <a:cs typeface="Roboto"/>
                <a:sym typeface="Roboto"/>
              </a:rPr>
              <a:t>3</a:t>
            </a:r>
            <a:r>
              <a:rPr lang="en" sz="3200">
                <a:solidFill>
                  <a:schemeClr val="dk1"/>
                </a:solidFill>
                <a:highlight>
                  <a:schemeClr val="lt1"/>
                </a:highlight>
                <a:latin typeface="Roboto"/>
                <a:ea typeface="Roboto"/>
                <a:cs typeface="Roboto"/>
                <a:sym typeface="Roboto"/>
              </a:rPr>
              <a:t>)</a:t>
            </a:r>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AutoNum type="arabicPeriod"/>
            </a:pPr>
            <a:r>
              <a:rPr lang="en" sz="3200">
                <a:solidFill>
                  <a:schemeClr val="dk1"/>
                </a:solidFill>
                <a:highlight>
                  <a:schemeClr val="lt1"/>
                </a:highlight>
                <a:latin typeface="Roboto"/>
                <a:ea typeface="Roboto"/>
                <a:cs typeface="Roboto"/>
                <a:sym typeface="Roboto"/>
              </a:rPr>
              <a:t>Agent executes the plan provided by Rancher (</a:t>
            </a:r>
            <a:r>
              <a:rPr lang="en" sz="3200" baseline="30000">
                <a:solidFill>
                  <a:schemeClr val="dk1"/>
                </a:solidFill>
                <a:highlight>
                  <a:schemeClr val="lt1"/>
                </a:highlight>
                <a:latin typeface="Roboto"/>
                <a:ea typeface="Roboto"/>
                <a:cs typeface="Roboto"/>
                <a:sym typeface="Roboto"/>
              </a:rPr>
              <a:t>4</a:t>
            </a:r>
            <a:r>
              <a:rPr lang="en" sz="3200">
                <a:solidFill>
                  <a:schemeClr val="dk1"/>
                </a:solidFill>
                <a:highlight>
                  <a:schemeClr val="lt1"/>
                </a:highlight>
                <a:latin typeface="Roboto"/>
                <a:ea typeface="Roboto"/>
                <a:cs typeface="Roboto"/>
                <a:sym typeface="Roboto"/>
              </a:rPr>
              <a:t>)</a:t>
            </a:r>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AutoNum type="arabicPeriod"/>
            </a:pPr>
            <a:r>
              <a:rPr lang="en" sz="3200">
                <a:solidFill>
                  <a:schemeClr val="dk1"/>
                </a:solidFill>
                <a:highlight>
                  <a:schemeClr val="lt1"/>
                </a:highlight>
                <a:latin typeface="Roboto"/>
                <a:ea typeface="Roboto"/>
                <a:cs typeface="Roboto"/>
                <a:sym typeface="Roboto"/>
              </a:rPr>
              <a:t>Rancher will run cluster provisioning/reconcile based on a new node being added</a:t>
            </a:r>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AutoNum type="arabicPeriod"/>
            </a:pPr>
            <a:r>
              <a:rPr lang="en" sz="3200">
                <a:solidFill>
                  <a:schemeClr val="dk1"/>
                </a:solidFill>
                <a:highlight>
                  <a:schemeClr val="lt1"/>
                </a:highlight>
                <a:latin typeface="Roboto"/>
                <a:ea typeface="Roboto"/>
                <a:cs typeface="Roboto"/>
                <a:sym typeface="Roboto"/>
              </a:rPr>
              <a:t>Node will be registering to the cluster and the cattle-node-agent DaemonSet pods will remove any agent container that was run via the provided Docker run command (</a:t>
            </a:r>
            <a:r>
              <a:rPr lang="en" sz="3200" baseline="30000">
                <a:solidFill>
                  <a:schemeClr val="dk1"/>
                </a:solidFill>
                <a:highlight>
                  <a:schemeClr val="lt1"/>
                </a:highlight>
                <a:latin typeface="Roboto"/>
                <a:ea typeface="Roboto"/>
                <a:cs typeface="Roboto"/>
                <a:sym typeface="Roboto"/>
              </a:rPr>
              <a:t>5</a:t>
            </a:r>
            <a:r>
              <a:rPr lang="en" sz="3200">
                <a:solidFill>
                  <a:schemeClr val="dk1"/>
                </a:solidFill>
                <a:highlight>
                  <a:schemeClr val="lt1"/>
                </a:highlight>
                <a:latin typeface="Roboto"/>
                <a:ea typeface="Roboto"/>
                <a:cs typeface="Roboto"/>
                <a:sym typeface="Roboto"/>
              </a:rPr>
              <a:t>)</a:t>
            </a:r>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endParaRPr sz="3200" baseline="300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AutoNum type="arabicPeriod"/>
            </a:pPr>
            <a:r>
              <a:rPr lang="en" sz="2933" u="sng">
                <a:solidFill>
                  <a:schemeClr val="hlink"/>
                </a:solidFill>
                <a:latin typeface="Roboto"/>
                <a:ea typeface="Roboto"/>
                <a:cs typeface="Roboto"/>
                <a:sym typeface="Roboto"/>
                <a:hlinkClick r:id="rId4"/>
              </a:rPr>
              <a:t>https://github.com/rancher/rancher/blob/v2.3.3/package/run.sh</a:t>
            </a:r>
            <a:endParaRPr sz="3200">
              <a:solidFill>
                <a:schemeClr val="dk1"/>
              </a:solidFill>
              <a:highlight>
                <a:schemeClr val="lt1"/>
              </a:highlight>
              <a:latin typeface="Roboto"/>
              <a:ea typeface="Roboto"/>
              <a:cs typeface="Roboto"/>
              <a:sym typeface="Roboto"/>
            </a:endParaRPr>
          </a:p>
          <a:p>
            <a:pPr marL="1219215" indent="-795877">
              <a:buClr>
                <a:schemeClr val="dk1"/>
              </a:buClr>
              <a:buSzPts val="1100"/>
              <a:buFont typeface="Roboto"/>
              <a:buAutoNum type="arabicPeriod"/>
            </a:pPr>
            <a:r>
              <a:rPr lang="en" sz="2933" u="sng">
                <a:solidFill>
                  <a:schemeClr val="hlink"/>
                </a:solidFill>
                <a:highlight>
                  <a:schemeClr val="lt1"/>
                </a:highlight>
                <a:latin typeface="Roboto"/>
                <a:ea typeface="Roboto"/>
                <a:cs typeface="Roboto"/>
                <a:sym typeface="Roboto"/>
                <a:hlinkClick r:id="rId5"/>
              </a:rPr>
              <a:t>https://github.com/rancher/rancher/blob/v2.3.3/pkg/agent/main.go#L265</a:t>
            </a:r>
            <a:endParaRPr sz="2933">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AutoNum type="arabicPeriod"/>
            </a:pPr>
            <a:r>
              <a:rPr lang="en" sz="2933" u="sng">
                <a:solidFill>
                  <a:schemeClr val="hlink"/>
                </a:solidFill>
                <a:latin typeface="Roboto"/>
                <a:ea typeface="Roboto"/>
                <a:cs typeface="Roboto"/>
                <a:sym typeface="Roboto"/>
                <a:hlinkClick r:id="rId6"/>
              </a:rPr>
              <a:t>https://github.com/rancher/rancher/blob/v2.3.3/pkg/tunnelserver/tunnel.go#L107</a:t>
            </a:r>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AutoNum type="arabicPeriod"/>
            </a:pPr>
            <a:r>
              <a:rPr lang="en" sz="2933" u="sng">
                <a:solidFill>
                  <a:schemeClr val="hlink"/>
                </a:solidFill>
                <a:latin typeface="Roboto"/>
                <a:ea typeface="Roboto"/>
                <a:cs typeface="Roboto"/>
                <a:sym typeface="Roboto"/>
                <a:hlinkClick r:id="rId7"/>
              </a:rPr>
              <a:t>https://github.com/rancher/rancher/blob/v2.3.3/pkg/rkenodeconfigclient/client.go#L68</a:t>
            </a:r>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AutoNum type="arabicPeriod"/>
            </a:pPr>
            <a:r>
              <a:rPr lang="en" sz="2933" u="sng">
                <a:solidFill>
                  <a:schemeClr val="hlink"/>
                </a:solidFill>
                <a:latin typeface="Roboto"/>
                <a:ea typeface="Roboto"/>
                <a:cs typeface="Roboto"/>
                <a:sym typeface="Roboto"/>
                <a:hlinkClick r:id="rId8"/>
              </a:rPr>
              <a:t>https://github.com/rancher/rancher/blob/v2.3.3/pkg/agent/main.go#L277</a:t>
            </a:r>
            <a:endParaRPr sz="320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2337886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8"/>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r>
              <a:rPr lang="en">
                <a:highlight>
                  <a:schemeClr val="lt1"/>
                </a:highlight>
                <a:latin typeface="Roboto"/>
                <a:ea typeface="Roboto"/>
                <a:cs typeface="Roboto"/>
                <a:sym typeface="Roboto"/>
              </a:rPr>
              <a:t>Rancher and worker nodes</a:t>
            </a:r>
            <a:endParaRPr>
              <a:latin typeface="Roboto"/>
              <a:ea typeface="Roboto"/>
              <a:cs typeface="Roboto"/>
              <a:sym typeface="Roboto"/>
            </a:endParaRPr>
          </a:p>
        </p:txBody>
      </p:sp>
      <p:pic>
        <p:nvPicPr>
          <p:cNvPr id="311" name="Google Shape;311;p38"/>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312" name="Google Shape;312;p38"/>
          <p:cNvSpPr txBox="1"/>
          <p:nvPr/>
        </p:nvSpPr>
        <p:spPr>
          <a:xfrm>
            <a:off x="832787" y="3217400"/>
            <a:ext cx="22884800" cy="9904800"/>
          </a:xfrm>
          <a:prstGeom prst="rect">
            <a:avLst/>
          </a:prstGeom>
          <a:noFill/>
          <a:ln>
            <a:noFill/>
          </a:ln>
        </p:spPr>
        <p:txBody>
          <a:bodyPr spcFirstLastPara="1" wrap="square" lIns="243800" tIns="243800" rIns="243800" bIns="243800" anchor="t" anchorCtr="0">
            <a:noAutofit/>
          </a:bodyPr>
          <a:lstStyle/>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Worker nodes are handled differently in Rancher, they are not part of the provisioning/reconcile process (The banner in Rancher indicating a cluster is in Provisioning state)</a:t>
            </a:r>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Agent requests nodeconfig, nodeconfig is generated on Rancher side, agent executes the nodeconfig (</a:t>
            </a:r>
            <a:r>
              <a:rPr lang="en" sz="3200" baseline="30000">
                <a:solidFill>
                  <a:schemeClr val="dk1"/>
                </a:solidFill>
                <a:highlight>
                  <a:schemeClr val="lt1"/>
                </a:highlight>
                <a:latin typeface="Roboto"/>
                <a:ea typeface="Roboto"/>
                <a:cs typeface="Roboto"/>
                <a:sym typeface="Roboto"/>
              </a:rPr>
              <a:t>1</a:t>
            </a:r>
            <a:r>
              <a:rPr lang="en" sz="3200">
                <a:solidFill>
                  <a:schemeClr val="dk1"/>
                </a:solidFill>
                <a:highlight>
                  <a:schemeClr val="lt1"/>
                </a:highlight>
                <a:latin typeface="Roboto"/>
                <a:ea typeface="Roboto"/>
                <a:cs typeface="Roboto"/>
                <a:sym typeface="Roboto"/>
              </a:rPr>
              <a:t>)</a:t>
            </a:r>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The nodeconfig consists of everything needed for the Kubernetes components to function</a:t>
            </a:r>
            <a:endParaRPr sz="3200">
              <a:solidFill>
                <a:schemeClr val="dk1"/>
              </a:solidFill>
              <a:highlight>
                <a:schemeClr val="lt1"/>
              </a:highlight>
              <a:latin typeface="Roboto"/>
              <a:ea typeface="Roboto"/>
              <a:cs typeface="Roboto"/>
              <a:sym typeface="Roboto"/>
            </a:endParaRPr>
          </a:p>
          <a:p>
            <a:pPr marL="2438430"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What Docker containers need to be running for each Kubernetes component</a:t>
            </a:r>
            <a:endParaRPr sz="3200">
              <a:solidFill>
                <a:schemeClr val="dk1"/>
              </a:solidFill>
              <a:highlight>
                <a:schemeClr val="lt1"/>
              </a:highlight>
              <a:latin typeface="Roboto"/>
              <a:ea typeface="Roboto"/>
              <a:cs typeface="Roboto"/>
              <a:sym typeface="Roboto"/>
            </a:endParaRPr>
          </a:p>
          <a:p>
            <a:pPr marL="2438430"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What configuration is needed for each Kubernetes component</a:t>
            </a:r>
            <a:endParaRPr sz="3200">
              <a:solidFill>
                <a:schemeClr val="dk1"/>
              </a:solidFill>
              <a:highlight>
                <a:schemeClr val="lt1"/>
              </a:highlight>
              <a:latin typeface="Roboto"/>
              <a:ea typeface="Roboto"/>
              <a:cs typeface="Roboto"/>
              <a:sym typeface="Roboto"/>
            </a:endParaRPr>
          </a:p>
          <a:p>
            <a:pPr marL="2438430"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Any files needed to configure each Kubernetes component (For example, cloud-config, but also certificates)</a:t>
            </a:r>
            <a:endParaRPr sz="3200">
              <a:solidFill>
                <a:schemeClr val="dk1"/>
              </a:solidFill>
              <a:highlight>
                <a:schemeClr val="lt1"/>
              </a:highlight>
              <a:latin typeface="Roboto"/>
              <a:ea typeface="Roboto"/>
              <a:cs typeface="Roboto"/>
              <a:sym typeface="Roboto"/>
            </a:endParaRPr>
          </a:p>
          <a:p>
            <a:endParaRPr sz="3200">
              <a:solidFill>
                <a:schemeClr val="dk1"/>
              </a:solidFill>
              <a:highlight>
                <a:srgbClr val="FFFFFF"/>
              </a:highlight>
              <a:latin typeface="Roboto"/>
              <a:ea typeface="Roboto"/>
              <a:cs typeface="Roboto"/>
              <a:sym typeface="Roboto"/>
            </a:endParaRPr>
          </a:p>
          <a:p>
            <a:pPr marL="1219215" indent="-812810">
              <a:buClr>
                <a:schemeClr val="dk1"/>
              </a:buClr>
              <a:buSzPts val="1200"/>
              <a:buFont typeface="Roboto"/>
              <a:buAutoNum type="arabicPeriod"/>
            </a:pPr>
            <a:r>
              <a:rPr lang="en" sz="2933" u="sng" baseline="30000">
                <a:solidFill>
                  <a:schemeClr val="hlink"/>
                </a:solidFill>
                <a:latin typeface="Roboto"/>
                <a:ea typeface="Roboto"/>
                <a:cs typeface="Roboto"/>
                <a:sym typeface="Roboto"/>
                <a:hlinkClick r:id="rId4"/>
              </a:rPr>
              <a:t>https://github.com/rancher/rancher/blob/v2.3.3/pkg/rkeworker/execute.go</a:t>
            </a:r>
            <a:endParaRPr sz="3200" baseline="30000">
              <a:solidFill>
                <a:schemeClr val="dk1"/>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1050565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9"/>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r>
              <a:rPr lang="en">
                <a:highlight>
                  <a:schemeClr val="lt1"/>
                </a:highlight>
                <a:latin typeface="Roboto"/>
                <a:ea typeface="Roboto"/>
                <a:cs typeface="Roboto"/>
                <a:sym typeface="Roboto"/>
              </a:rPr>
              <a:t>Rancher and worker nodes</a:t>
            </a:r>
            <a:endParaRPr>
              <a:latin typeface="Roboto"/>
              <a:ea typeface="Roboto"/>
              <a:cs typeface="Roboto"/>
              <a:sym typeface="Roboto"/>
            </a:endParaRPr>
          </a:p>
        </p:txBody>
      </p:sp>
      <p:pic>
        <p:nvPicPr>
          <p:cNvPr id="318" name="Google Shape;318;p39"/>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319" name="Google Shape;319;p39"/>
          <p:cNvSpPr txBox="1"/>
          <p:nvPr/>
        </p:nvSpPr>
        <p:spPr>
          <a:xfrm>
            <a:off x="832787" y="3217400"/>
            <a:ext cx="22884800" cy="9904800"/>
          </a:xfrm>
          <a:prstGeom prst="rect">
            <a:avLst/>
          </a:prstGeom>
          <a:noFill/>
          <a:ln>
            <a:noFill/>
          </a:ln>
        </p:spPr>
        <p:txBody>
          <a:bodyPr spcFirstLastPara="1" wrap="square" lIns="243800" tIns="243800" rIns="243800" bIns="243800" anchor="t" anchorCtr="0">
            <a:noAutofit/>
          </a:bodyPr>
          <a:lstStyle/>
          <a:p>
            <a:endParaRPr sz="3200" baseline="30000">
              <a:solidFill>
                <a:schemeClr val="dk1"/>
              </a:solidFill>
              <a:highlight>
                <a:srgbClr val="FFFFFF"/>
              </a:highlight>
            </a:endParaRPr>
          </a:p>
        </p:txBody>
      </p:sp>
      <p:sp>
        <p:nvSpPr>
          <p:cNvPr id="320" name="Google Shape;320;p39"/>
          <p:cNvSpPr txBox="1"/>
          <p:nvPr/>
        </p:nvSpPr>
        <p:spPr>
          <a:xfrm>
            <a:off x="832787" y="3217400"/>
            <a:ext cx="22836000" cy="9716000"/>
          </a:xfrm>
          <a:prstGeom prst="rect">
            <a:avLst/>
          </a:prstGeom>
          <a:noFill/>
          <a:ln>
            <a:noFill/>
          </a:ln>
        </p:spPr>
        <p:txBody>
          <a:bodyPr spcFirstLastPara="1" wrap="square" lIns="243800" tIns="243800" rIns="243800" bIns="243800" anchor="t" anchorCtr="0">
            <a:noAutofit/>
          </a:bodyPr>
          <a:lstStyle/>
          <a:p>
            <a:r>
              <a:rPr lang="en" sz="3200">
                <a:solidFill>
                  <a:schemeClr val="dk1"/>
                </a:solidFill>
                <a:highlight>
                  <a:schemeClr val="lt1"/>
                </a:highlight>
                <a:latin typeface="Roboto"/>
                <a:ea typeface="Roboto"/>
                <a:cs typeface="Roboto"/>
                <a:sym typeface="Roboto"/>
              </a:rPr>
              <a:t>Provisioning state will process nodes with the roles etcd and/or Control Plane, as cluster provisioning succeeds, the workers will execute the contents of their own retrieved nodeconfig</a:t>
            </a:r>
            <a:endParaRPr sz="3200" baseline="30000">
              <a:solidFill>
                <a:schemeClr val="dk1"/>
              </a:solidFill>
              <a:highlight>
                <a:schemeClr val="lt1"/>
              </a:highlight>
              <a:latin typeface="Roboto"/>
              <a:ea typeface="Roboto"/>
              <a:cs typeface="Roboto"/>
              <a:sym typeface="Roboto"/>
            </a:endParaRPr>
          </a:p>
        </p:txBody>
      </p:sp>
      <p:pic>
        <p:nvPicPr>
          <p:cNvPr id="321" name="Google Shape;321;p39"/>
          <p:cNvPicPr preferRelativeResize="0"/>
          <p:nvPr/>
        </p:nvPicPr>
        <p:blipFill>
          <a:blip r:embed="rId4">
            <a:alphaModFix/>
          </a:blip>
          <a:stretch>
            <a:fillRect/>
          </a:stretch>
        </p:blipFill>
        <p:spPr>
          <a:xfrm>
            <a:off x="5463031" y="4594200"/>
            <a:ext cx="13461139" cy="8916805"/>
          </a:xfrm>
          <a:prstGeom prst="rect">
            <a:avLst/>
          </a:prstGeom>
          <a:noFill/>
          <a:ln>
            <a:noFill/>
          </a:ln>
        </p:spPr>
      </p:pic>
    </p:spTree>
    <p:extLst>
      <p:ext uri="{BB962C8B-B14F-4D97-AF65-F5344CB8AC3E}">
        <p14:creationId xmlns:p14="http://schemas.microsoft.com/office/powerpoint/2010/main" val="3015151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0"/>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pPr>
              <a:buClr>
                <a:schemeClr val="dk1"/>
              </a:buClr>
              <a:buSzPts val="1100"/>
            </a:pPr>
            <a:r>
              <a:rPr lang="en">
                <a:highlight>
                  <a:schemeClr val="lt1"/>
                </a:highlight>
                <a:latin typeface="Roboto"/>
                <a:ea typeface="Roboto"/>
                <a:cs typeface="Roboto"/>
                <a:sym typeface="Roboto"/>
              </a:rPr>
              <a:t>Custom cluster provisioning/reconcile</a:t>
            </a:r>
            <a:endParaRPr>
              <a:highlight>
                <a:schemeClr val="lt1"/>
              </a:highlight>
              <a:latin typeface="Roboto"/>
              <a:ea typeface="Roboto"/>
              <a:cs typeface="Roboto"/>
              <a:sym typeface="Roboto"/>
            </a:endParaRPr>
          </a:p>
          <a:p>
            <a:pPr>
              <a:buClr>
                <a:schemeClr val="dk1"/>
              </a:buClr>
              <a:buSzPts val="1100"/>
            </a:pPr>
            <a:endParaRPr>
              <a:latin typeface="Roboto"/>
              <a:ea typeface="Roboto"/>
              <a:cs typeface="Roboto"/>
              <a:sym typeface="Roboto"/>
            </a:endParaRPr>
          </a:p>
          <a:p>
            <a:pPr>
              <a:buClr>
                <a:schemeClr val="dk1"/>
              </a:buClr>
              <a:buSzPts val="1100"/>
            </a:pPr>
            <a:endParaRPr>
              <a:highlight>
                <a:schemeClr val="lt1"/>
              </a:highlight>
              <a:latin typeface="Roboto"/>
              <a:ea typeface="Roboto"/>
              <a:cs typeface="Roboto"/>
              <a:sym typeface="Roboto"/>
            </a:endParaRPr>
          </a:p>
          <a:p>
            <a:endParaRPr>
              <a:highlight>
                <a:schemeClr val="lt1"/>
              </a:highlight>
              <a:latin typeface="Roboto"/>
              <a:ea typeface="Roboto"/>
              <a:cs typeface="Roboto"/>
              <a:sym typeface="Roboto"/>
            </a:endParaRPr>
          </a:p>
          <a:p>
            <a:endParaRPr>
              <a:latin typeface="Roboto"/>
              <a:ea typeface="Roboto"/>
              <a:cs typeface="Roboto"/>
              <a:sym typeface="Roboto"/>
            </a:endParaRPr>
          </a:p>
        </p:txBody>
      </p:sp>
      <p:pic>
        <p:nvPicPr>
          <p:cNvPr id="327" name="Google Shape;327;p40"/>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328" name="Google Shape;328;p40"/>
          <p:cNvSpPr txBox="1"/>
          <p:nvPr/>
        </p:nvSpPr>
        <p:spPr>
          <a:xfrm>
            <a:off x="5417987" y="2858000"/>
            <a:ext cx="13158400" cy="1158400"/>
          </a:xfrm>
          <a:prstGeom prst="rect">
            <a:avLst/>
          </a:prstGeom>
          <a:noFill/>
          <a:ln>
            <a:noFill/>
          </a:ln>
        </p:spPr>
        <p:txBody>
          <a:bodyPr spcFirstLastPara="1" wrap="square" lIns="243800" tIns="243800" rIns="243800" bIns="243800" anchor="t" anchorCtr="0">
            <a:noAutofit/>
          </a:bodyPr>
          <a:lstStyle/>
          <a:p>
            <a:pPr marL="1219215"/>
            <a:endParaRPr sz="3200">
              <a:solidFill>
                <a:schemeClr val="dk1"/>
              </a:solidFill>
              <a:latin typeface="Roboto"/>
              <a:ea typeface="Roboto"/>
              <a:cs typeface="Roboto"/>
              <a:sym typeface="Roboto"/>
            </a:endParaRPr>
          </a:p>
        </p:txBody>
      </p:sp>
      <p:sp>
        <p:nvSpPr>
          <p:cNvPr id="329" name="Google Shape;329;p40"/>
          <p:cNvSpPr txBox="1"/>
          <p:nvPr/>
        </p:nvSpPr>
        <p:spPr>
          <a:xfrm>
            <a:off x="832787" y="3217400"/>
            <a:ext cx="22836000" cy="9716000"/>
          </a:xfrm>
          <a:prstGeom prst="rect">
            <a:avLst/>
          </a:prstGeom>
          <a:noFill/>
          <a:ln>
            <a:noFill/>
          </a:ln>
        </p:spPr>
        <p:txBody>
          <a:bodyPr spcFirstLastPara="1" wrap="square" lIns="243800" tIns="243800" rIns="243800" bIns="243800" anchor="t" anchorCtr="0">
            <a:noAutofit/>
          </a:bodyPr>
          <a:lstStyle/>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All clusters in Rancher are configured with a driver (look for the `driver` key in the View in API view for a cluster)</a:t>
            </a:r>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The term kontainerdriver refers to kontainer-engine (</a:t>
            </a:r>
            <a:r>
              <a:rPr lang="en" sz="2933" u="sng">
                <a:solidFill>
                  <a:schemeClr val="accent5"/>
                </a:solidFill>
                <a:latin typeface="Roboto"/>
                <a:ea typeface="Roboto"/>
                <a:cs typeface="Roboto"/>
                <a:sym typeface="Roboto"/>
                <a:hlinkClick r:id="rId4"/>
              </a:rPr>
              <a:t>https://github.com/rancher/kontainer-engine</a:t>
            </a:r>
            <a:r>
              <a:rPr lang="en" sz="3200">
                <a:solidFill>
                  <a:schemeClr val="dk1"/>
                </a:solidFill>
                <a:highlight>
                  <a:schemeClr val="lt1"/>
                </a:highlight>
                <a:latin typeface="Roboto"/>
                <a:ea typeface="Roboto"/>
                <a:cs typeface="Roboto"/>
                <a:sym typeface="Roboto"/>
              </a:rPr>
              <a:t>), which is a command line tool and used as a library in Rancher to provision clusters</a:t>
            </a:r>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Kontainer-engine uses drivers as well, a driver contains the logic to create/update/remove clusters (</a:t>
            </a:r>
            <a:r>
              <a:rPr lang="en" sz="3200" baseline="30000">
                <a:solidFill>
                  <a:schemeClr val="dk1"/>
                </a:solidFill>
                <a:highlight>
                  <a:schemeClr val="lt1"/>
                </a:highlight>
                <a:latin typeface="Roboto"/>
                <a:ea typeface="Roboto"/>
                <a:cs typeface="Roboto"/>
                <a:sym typeface="Roboto"/>
              </a:rPr>
              <a:t>1</a:t>
            </a:r>
            <a:r>
              <a:rPr lang="en" sz="3200">
                <a:solidFill>
                  <a:schemeClr val="dk1"/>
                </a:solidFill>
                <a:highlight>
                  <a:schemeClr val="lt1"/>
                </a:highlight>
                <a:latin typeface="Roboto"/>
                <a:ea typeface="Roboto"/>
                <a:cs typeface="Roboto"/>
                <a:sym typeface="Roboto"/>
              </a:rPr>
              <a:t>)</a:t>
            </a:r>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See the functions Create/Update/Remove for the most common cluster actions, here you can also find the reference to the RKE functions. For instance, when an update to the cluster is called (</a:t>
            </a:r>
            <a:r>
              <a:rPr lang="en" sz="3200" baseline="30000">
                <a:solidFill>
                  <a:schemeClr val="dk1"/>
                </a:solidFill>
                <a:highlight>
                  <a:schemeClr val="lt1"/>
                </a:highlight>
                <a:latin typeface="Roboto"/>
                <a:ea typeface="Roboto"/>
                <a:cs typeface="Roboto"/>
                <a:sym typeface="Roboto"/>
              </a:rPr>
              <a:t>2</a:t>
            </a:r>
            <a:r>
              <a:rPr lang="en" sz="3200">
                <a:solidFill>
                  <a:schemeClr val="dk1"/>
                </a:solidFill>
                <a:highlight>
                  <a:schemeClr val="lt1"/>
                </a:highlight>
                <a:latin typeface="Roboto"/>
                <a:ea typeface="Roboto"/>
                <a:cs typeface="Roboto"/>
                <a:sym typeface="Roboto"/>
              </a:rPr>
              <a:t>)</a:t>
            </a:r>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AutoNum type="arabicPeriod"/>
            </a:pPr>
            <a:r>
              <a:rPr lang="en" sz="2933" u="sng">
                <a:solidFill>
                  <a:schemeClr val="accent5"/>
                </a:solidFill>
                <a:latin typeface="Roboto"/>
                <a:ea typeface="Roboto"/>
                <a:cs typeface="Roboto"/>
                <a:sym typeface="Roboto"/>
                <a:hlinkClick r:id="rId5"/>
              </a:rPr>
              <a:t>https://github.com/rancher/kontainer-engine/blob/master/drivers/rke/rke_driver.go</a:t>
            </a:r>
            <a:endParaRPr sz="3200">
              <a:solidFill>
                <a:schemeClr val="dk1"/>
              </a:solidFill>
              <a:highlight>
                <a:srgbClr val="FFFFFF"/>
              </a:highlight>
              <a:latin typeface="Roboto"/>
              <a:ea typeface="Roboto"/>
              <a:cs typeface="Roboto"/>
              <a:sym typeface="Roboto"/>
            </a:endParaRPr>
          </a:p>
          <a:p>
            <a:pPr marL="1219215" indent="-812810">
              <a:buClr>
                <a:schemeClr val="dk1"/>
              </a:buClr>
              <a:buSzPts val="1200"/>
              <a:buFont typeface="Roboto"/>
              <a:buAutoNum type="arabicPeriod"/>
            </a:pPr>
            <a:r>
              <a:rPr lang="en" sz="2933" u="sng">
                <a:solidFill>
                  <a:schemeClr val="hlink"/>
                </a:solidFill>
                <a:hlinkClick r:id="rId6"/>
              </a:rPr>
              <a:t>https://github.com/rancher/kontainer-engine/blob/release/v2.3/drivers/rke/rke_driver.go#L229</a:t>
            </a:r>
            <a:endParaRPr sz="3200">
              <a:solidFill>
                <a:schemeClr val="dk1"/>
              </a:solidFill>
              <a:highlight>
                <a:srgbClr val="FFFFFF"/>
              </a:highlight>
              <a:latin typeface="Roboto"/>
              <a:ea typeface="Roboto"/>
              <a:cs typeface="Roboto"/>
              <a:sym typeface="Roboto"/>
            </a:endParaRPr>
          </a:p>
          <a:p>
            <a:pPr marL="1219215"/>
            <a:endParaRPr sz="3200">
              <a:solidFill>
                <a:schemeClr val="dk1"/>
              </a:solidFill>
              <a:highlight>
                <a:schemeClr val="lt1"/>
              </a:highlight>
              <a:latin typeface="Roboto"/>
              <a:ea typeface="Roboto"/>
              <a:cs typeface="Roboto"/>
              <a:sym typeface="Roboto"/>
            </a:endParaRPr>
          </a:p>
          <a:p>
            <a:pPr marL="1219215"/>
            <a:endParaRPr sz="3200" baseline="30000">
              <a:solidFill>
                <a:schemeClr val="dk1"/>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054007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1"/>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pPr>
              <a:buClr>
                <a:schemeClr val="dk1"/>
              </a:buClr>
              <a:buSzPts val="1100"/>
            </a:pPr>
            <a:r>
              <a:rPr lang="en">
                <a:highlight>
                  <a:schemeClr val="lt1"/>
                </a:highlight>
                <a:latin typeface="Roboto"/>
                <a:ea typeface="Roboto"/>
                <a:cs typeface="Roboto"/>
                <a:sym typeface="Roboto"/>
              </a:rPr>
              <a:t>Custom cluster provisioning/reconcile</a:t>
            </a:r>
            <a:endParaRPr>
              <a:highlight>
                <a:schemeClr val="lt1"/>
              </a:highlight>
              <a:latin typeface="Roboto"/>
              <a:ea typeface="Roboto"/>
              <a:cs typeface="Roboto"/>
              <a:sym typeface="Roboto"/>
            </a:endParaRPr>
          </a:p>
          <a:p>
            <a:pPr>
              <a:buClr>
                <a:schemeClr val="dk1"/>
              </a:buClr>
              <a:buSzPts val="1100"/>
            </a:pPr>
            <a:endParaRPr>
              <a:highlight>
                <a:schemeClr val="lt1"/>
              </a:highlight>
              <a:latin typeface="Roboto"/>
              <a:ea typeface="Roboto"/>
              <a:cs typeface="Roboto"/>
              <a:sym typeface="Roboto"/>
            </a:endParaRPr>
          </a:p>
          <a:p>
            <a:pPr>
              <a:buClr>
                <a:schemeClr val="dk1"/>
              </a:buClr>
              <a:buSzPts val="1100"/>
            </a:pPr>
            <a:endParaRPr>
              <a:latin typeface="Roboto"/>
              <a:ea typeface="Roboto"/>
              <a:cs typeface="Roboto"/>
              <a:sym typeface="Roboto"/>
            </a:endParaRPr>
          </a:p>
          <a:p>
            <a:pPr>
              <a:buClr>
                <a:schemeClr val="dk1"/>
              </a:buClr>
              <a:buSzPts val="1100"/>
            </a:pPr>
            <a:endParaRPr>
              <a:highlight>
                <a:schemeClr val="lt1"/>
              </a:highlight>
              <a:latin typeface="Roboto"/>
              <a:ea typeface="Roboto"/>
              <a:cs typeface="Roboto"/>
              <a:sym typeface="Roboto"/>
            </a:endParaRPr>
          </a:p>
          <a:p>
            <a:endParaRPr>
              <a:highlight>
                <a:schemeClr val="lt1"/>
              </a:highlight>
              <a:latin typeface="Roboto"/>
              <a:ea typeface="Roboto"/>
              <a:cs typeface="Roboto"/>
              <a:sym typeface="Roboto"/>
            </a:endParaRPr>
          </a:p>
          <a:p>
            <a:endParaRPr>
              <a:latin typeface="Roboto"/>
              <a:ea typeface="Roboto"/>
              <a:cs typeface="Roboto"/>
              <a:sym typeface="Roboto"/>
            </a:endParaRPr>
          </a:p>
        </p:txBody>
      </p:sp>
      <p:pic>
        <p:nvPicPr>
          <p:cNvPr id="335" name="Google Shape;335;p41"/>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336" name="Google Shape;336;p41"/>
          <p:cNvSpPr txBox="1"/>
          <p:nvPr/>
        </p:nvSpPr>
        <p:spPr>
          <a:xfrm>
            <a:off x="5417987" y="2858000"/>
            <a:ext cx="13158400" cy="1158400"/>
          </a:xfrm>
          <a:prstGeom prst="rect">
            <a:avLst/>
          </a:prstGeom>
          <a:noFill/>
          <a:ln>
            <a:noFill/>
          </a:ln>
        </p:spPr>
        <p:txBody>
          <a:bodyPr spcFirstLastPara="1" wrap="square" lIns="243800" tIns="243800" rIns="243800" bIns="243800" anchor="t" anchorCtr="0">
            <a:noAutofit/>
          </a:bodyPr>
          <a:lstStyle/>
          <a:p>
            <a:pPr marL="1219215"/>
            <a:endParaRPr sz="3200">
              <a:solidFill>
                <a:schemeClr val="dk1"/>
              </a:solidFill>
              <a:latin typeface="Roboto"/>
              <a:ea typeface="Roboto"/>
              <a:cs typeface="Roboto"/>
              <a:sym typeface="Roboto"/>
            </a:endParaRPr>
          </a:p>
        </p:txBody>
      </p:sp>
      <p:sp>
        <p:nvSpPr>
          <p:cNvPr id="337" name="Google Shape;337;p41"/>
          <p:cNvSpPr txBox="1"/>
          <p:nvPr/>
        </p:nvSpPr>
        <p:spPr>
          <a:xfrm>
            <a:off x="832787" y="3217400"/>
            <a:ext cx="22836000" cy="9716000"/>
          </a:xfrm>
          <a:prstGeom prst="rect">
            <a:avLst/>
          </a:prstGeom>
          <a:noFill/>
          <a:ln>
            <a:noFill/>
          </a:ln>
        </p:spPr>
        <p:txBody>
          <a:bodyPr spcFirstLastPara="1" wrap="square" lIns="243800" tIns="243800" rIns="243800" bIns="243800" anchor="t" anchorCtr="0">
            <a:noAutofit/>
          </a:bodyPr>
          <a:lstStyle/>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Rancher uses Kubernetes controllers to make sure certain actions regarding clusters can be performed</a:t>
            </a:r>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Kubernetes controllers are control loops that watch a state and act upon them (bring current state to desired state)</a:t>
            </a:r>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r>
              <a:rPr lang="en" sz="3200">
                <a:solidFill>
                  <a:schemeClr val="dk1"/>
                </a:solidFill>
                <a:highlight>
                  <a:schemeClr val="lt1"/>
                </a:highlight>
                <a:latin typeface="Roboto"/>
                <a:ea typeface="Roboto"/>
                <a:cs typeface="Roboto"/>
                <a:sym typeface="Roboto"/>
              </a:rPr>
              <a:t>	</a:t>
            </a:r>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There are many controllers in Rancher, below are controllers mentioned that are a good starting point</a:t>
            </a:r>
            <a:endParaRPr sz="3200">
              <a:solidFill>
                <a:schemeClr val="dk1"/>
              </a:solidFill>
              <a:highlight>
                <a:schemeClr val="lt1"/>
              </a:highlight>
              <a:latin typeface="Roboto"/>
              <a:ea typeface="Roboto"/>
              <a:cs typeface="Roboto"/>
              <a:sym typeface="Roboto"/>
            </a:endParaRPr>
          </a:p>
          <a:p>
            <a:pPr marL="2438430"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The cluster provisioner controller kicks off the needed functions to provision/reconcile a cluster (</a:t>
            </a:r>
            <a:r>
              <a:rPr lang="en" sz="3200" baseline="30000">
                <a:solidFill>
                  <a:schemeClr val="dk1"/>
                </a:solidFill>
                <a:highlight>
                  <a:schemeClr val="lt1"/>
                </a:highlight>
                <a:latin typeface="Roboto"/>
                <a:ea typeface="Roboto"/>
                <a:cs typeface="Roboto"/>
                <a:sym typeface="Roboto"/>
              </a:rPr>
              <a:t>1</a:t>
            </a:r>
            <a:r>
              <a:rPr lang="en" sz="3200">
                <a:solidFill>
                  <a:schemeClr val="dk1"/>
                </a:solidFill>
                <a:highlight>
                  <a:schemeClr val="lt1"/>
                </a:highlight>
                <a:latin typeface="Roboto"/>
                <a:ea typeface="Roboto"/>
                <a:cs typeface="Roboto"/>
                <a:sym typeface="Roboto"/>
              </a:rPr>
              <a:t>)</a:t>
            </a:r>
            <a:endParaRPr sz="3200">
              <a:solidFill>
                <a:schemeClr val="dk1"/>
              </a:solidFill>
              <a:highlight>
                <a:schemeClr val="lt1"/>
              </a:highlight>
              <a:latin typeface="Roboto"/>
              <a:ea typeface="Roboto"/>
              <a:cs typeface="Roboto"/>
              <a:sym typeface="Roboto"/>
            </a:endParaRPr>
          </a:p>
          <a:p>
            <a:pPr marL="2438430" lvl="1"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The nodesyncer makes sure the node in Rancher is synced with its state in Kubernetes (amongst other functions like labels and deleting the node if its deleted on the Kubernetes side) (</a:t>
            </a:r>
            <a:r>
              <a:rPr lang="en" sz="3200" baseline="30000">
                <a:solidFill>
                  <a:schemeClr val="dk1"/>
                </a:solidFill>
                <a:highlight>
                  <a:schemeClr val="lt1"/>
                </a:highlight>
                <a:latin typeface="Roboto"/>
                <a:ea typeface="Roboto"/>
                <a:cs typeface="Roboto"/>
                <a:sym typeface="Roboto"/>
              </a:rPr>
              <a:t>2</a:t>
            </a:r>
            <a:r>
              <a:rPr lang="en" sz="3200">
                <a:solidFill>
                  <a:schemeClr val="dk1"/>
                </a:solidFill>
                <a:highlight>
                  <a:schemeClr val="lt1"/>
                </a:highlight>
                <a:latin typeface="Roboto"/>
                <a:ea typeface="Roboto"/>
                <a:cs typeface="Roboto"/>
                <a:sym typeface="Roboto"/>
              </a:rPr>
              <a:t>)</a:t>
            </a:r>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AutoNum type="arabicPeriod"/>
            </a:pPr>
            <a:r>
              <a:rPr lang="en" sz="2933" u="sng">
                <a:solidFill>
                  <a:schemeClr val="hlink"/>
                </a:solidFill>
                <a:hlinkClick r:id="rId4"/>
              </a:rPr>
              <a:t>https://github.com/rancher/rancher/blob/v2.3.3/pkg/controllers/management/clusterprovisioner/provisioner.go#L388</a:t>
            </a:r>
            <a:endParaRPr sz="3200">
              <a:solidFill>
                <a:schemeClr val="dk1"/>
              </a:solidFill>
              <a:highlight>
                <a:srgbClr val="FFFFFF"/>
              </a:highlight>
              <a:latin typeface="Roboto"/>
              <a:ea typeface="Roboto"/>
              <a:cs typeface="Roboto"/>
              <a:sym typeface="Roboto"/>
            </a:endParaRPr>
          </a:p>
          <a:p>
            <a:pPr marL="1219215" indent="-812810">
              <a:buClr>
                <a:schemeClr val="dk1"/>
              </a:buClr>
              <a:buSzPts val="1200"/>
              <a:buFont typeface="Roboto"/>
              <a:buAutoNum type="arabicPeriod"/>
            </a:pPr>
            <a:r>
              <a:rPr lang="en" sz="2933" u="sng">
                <a:solidFill>
                  <a:schemeClr val="accent5"/>
                </a:solidFill>
                <a:latin typeface="Roboto"/>
                <a:ea typeface="Roboto"/>
                <a:cs typeface="Roboto"/>
                <a:sym typeface="Roboto"/>
                <a:hlinkClick r:id="rId5"/>
              </a:rPr>
              <a:t>https://github.com/rancher/rancher/blob/v2.3.3/pkg/controllers/user/nodesyncer/nodessyncer.go#L218</a:t>
            </a:r>
            <a:endParaRPr sz="3200">
              <a:solidFill>
                <a:schemeClr val="dk1"/>
              </a:solidFill>
              <a:highlight>
                <a:schemeClr val="lt1"/>
              </a:highlight>
              <a:latin typeface="Roboto"/>
              <a:ea typeface="Roboto"/>
              <a:cs typeface="Roboto"/>
              <a:sym typeface="Roboto"/>
            </a:endParaRPr>
          </a:p>
          <a:p>
            <a:pPr marL="1219215"/>
            <a:endParaRPr sz="3200" baseline="30000">
              <a:solidFill>
                <a:schemeClr val="dk1"/>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4283224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2"/>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r>
              <a:rPr lang="en">
                <a:highlight>
                  <a:schemeClr val="lt1"/>
                </a:highlight>
                <a:latin typeface="Roboto"/>
                <a:ea typeface="Roboto"/>
                <a:cs typeface="Roboto"/>
                <a:sym typeface="Roboto"/>
              </a:rPr>
              <a:t>Etcd snapshots</a:t>
            </a:r>
            <a:endParaRPr>
              <a:highlight>
                <a:schemeClr val="lt1"/>
              </a:highlight>
              <a:latin typeface="Roboto"/>
              <a:ea typeface="Roboto"/>
              <a:cs typeface="Roboto"/>
              <a:sym typeface="Roboto"/>
            </a:endParaRPr>
          </a:p>
          <a:p>
            <a:endParaRPr>
              <a:highlight>
                <a:schemeClr val="lt1"/>
              </a:highlight>
              <a:latin typeface="Roboto"/>
              <a:ea typeface="Roboto"/>
              <a:cs typeface="Roboto"/>
              <a:sym typeface="Roboto"/>
            </a:endParaRPr>
          </a:p>
          <a:p>
            <a:endParaRPr>
              <a:latin typeface="Roboto"/>
              <a:ea typeface="Roboto"/>
              <a:cs typeface="Roboto"/>
              <a:sym typeface="Roboto"/>
            </a:endParaRPr>
          </a:p>
        </p:txBody>
      </p:sp>
      <p:pic>
        <p:nvPicPr>
          <p:cNvPr id="343" name="Google Shape;343;p42"/>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344" name="Google Shape;344;p42"/>
          <p:cNvSpPr txBox="1"/>
          <p:nvPr/>
        </p:nvSpPr>
        <p:spPr>
          <a:xfrm>
            <a:off x="5417987" y="2858000"/>
            <a:ext cx="13158400" cy="1158400"/>
          </a:xfrm>
          <a:prstGeom prst="rect">
            <a:avLst/>
          </a:prstGeom>
          <a:noFill/>
          <a:ln>
            <a:noFill/>
          </a:ln>
        </p:spPr>
        <p:txBody>
          <a:bodyPr spcFirstLastPara="1" wrap="square" lIns="243800" tIns="243800" rIns="243800" bIns="243800" anchor="t" anchorCtr="0">
            <a:noAutofit/>
          </a:bodyPr>
          <a:lstStyle/>
          <a:p>
            <a:pPr marL="1219215"/>
            <a:endParaRPr sz="3200">
              <a:solidFill>
                <a:schemeClr val="dk1"/>
              </a:solidFill>
              <a:latin typeface="Roboto"/>
              <a:ea typeface="Roboto"/>
              <a:cs typeface="Roboto"/>
              <a:sym typeface="Roboto"/>
            </a:endParaRPr>
          </a:p>
        </p:txBody>
      </p:sp>
      <p:sp>
        <p:nvSpPr>
          <p:cNvPr id="345" name="Google Shape;345;p42"/>
          <p:cNvSpPr txBox="1"/>
          <p:nvPr/>
        </p:nvSpPr>
        <p:spPr>
          <a:xfrm>
            <a:off x="832787" y="3217400"/>
            <a:ext cx="22836000" cy="9716000"/>
          </a:xfrm>
          <a:prstGeom prst="rect">
            <a:avLst/>
          </a:prstGeom>
          <a:noFill/>
          <a:ln>
            <a:noFill/>
          </a:ln>
        </p:spPr>
        <p:txBody>
          <a:bodyPr spcFirstLastPara="1" wrap="square" lIns="243800" tIns="243800" rIns="243800" bIns="243800" anchor="t" anchorCtr="0">
            <a:noAutofit/>
          </a:bodyPr>
          <a:lstStyle/>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In RKE, etcd snapshots are handled by creating the etcd-rolling-snapshots container with the configuration as defined in cluster.yml</a:t>
            </a:r>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When provisioning a custom cluster via Rancher, this container does not exist</a:t>
            </a:r>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Rancher is responsible for creating/rotating/deleting etcd snapshots for custom clusters</a:t>
            </a:r>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chemeClr val="lt1"/>
                </a:highlight>
                <a:latin typeface="Roboto"/>
                <a:ea typeface="Roboto"/>
                <a:cs typeface="Roboto"/>
                <a:sym typeface="Roboto"/>
              </a:rPr>
              <a:t>This is handled by a controller, the etcdbackup-controller (</a:t>
            </a:r>
            <a:r>
              <a:rPr lang="en" sz="3200" baseline="30000">
                <a:solidFill>
                  <a:schemeClr val="dk1"/>
                </a:solidFill>
                <a:highlight>
                  <a:schemeClr val="lt1"/>
                </a:highlight>
                <a:latin typeface="Roboto"/>
                <a:ea typeface="Roboto"/>
                <a:cs typeface="Roboto"/>
                <a:sym typeface="Roboto"/>
              </a:rPr>
              <a:t>1</a:t>
            </a:r>
            <a:r>
              <a:rPr lang="en" sz="3200">
                <a:solidFill>
                  <a:schemeClr val="dk1"/>
                </a:solidFill>
                <a:highlight>
                  <a:schemeClr val="lt1"/>
                </a:highlight>
                <a:latin typeface="Roboto"/>
                <a:ea typeface="Roboto"/>
                <a:cs typeface="Roboto"/>
                <a:sym typeface="Roboto"/>
              </a:rPr>
              <a:t>)</a:t>
            </a:r>
            <a:endParaRPr sz="3200">
              <a:solidFill>
                <a:schemeClr val="dk1"/>
              </a:solidFill>
              <a:highlight>
                <a:schemeClr val="lt1"/>
              </a:highlight>
              <a:latin typeface="Roboto"/>
              <a:ea typeface="Roboto"/>
              <a:cs typeface="Roboto"/>
              <a:sym typeface="Roboto"/>
            </a:endParaRPr>
          </a:p>
          <a:p>
            <a:endParaRPr sz="3200">
              <a:solidFill>
                <a:schemeClr val="dk1"/>
              </a:solidFill>
              <a:highlight>
                <a:schemeClr val="lt1"/>
              </a:highlight>
              <a:latin typeface="Roboto"/>
              <a:ea typeface="Roboto"/>
              <a:cs typeface="Roboto"/>
              <a:sym typeface="Roboto"/>
            </a:endParaRPr>
          </a:p>
          <a:p>
            <a:pPr marL="1219215" indent="-812810">
              <a:buClr>
                <a:schemeClr val="dk1"/>
              </a:buClr>
              <a:buSzPts val="1200"/>
              <a:buFont typeface="Roboto"/>
              <a:buAutoNum type="arabicPeriod"/>
            </a:pPr>
            <a:r>
              <a:rPr lang="en" sz="2933" u="sng">
                <a:solidFill>
                  <a:schemeClr val="accent5"/>
                </a:solidFill>
                <a:latin typeface="Roboto"/>
                <a:ea typeface="Roboto"/>
                <a:cs typeface="Roboto"/>
                <a:sym typeface="Roboto"/>
                <a:hlinkClick r:id="rId4"/>
              </a:rPr>
              <a:t>https://github.com/rancher/rancher/blob/v2.3.3/pkg/controllers/management/etcdbackup/etcdbackup.go</a:t>
            </a:r>
            <a:endParaRPr sz="3200">
              <a:solidFill>
                <a:schemeClr val="dk1"/>
              </a:solidFill>
              <a:highlight>
                <a:schemeClr val="lt1"/>
              </a:highlight>
              <a:latin typeface="Roboto"/>
              <a:ea typeface="Roboto"/>
              <a:cs typeface="Roboto"/>
              <a:sym typeface="Roboto"/>
            </a:endParaRPr>
          </a:p>
        </p:txBody>
      </p:sp>
    </p:spTree>
    <p:extLst>
      <p:ext uri="{BB962C8B-B14F-4D97-AF65-F5344CB8AC3E}">
        <p14:creationId xmlns:p14="http://schemas.microsoft.com/office/powerpoint/2010/main" val="349021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0A6B6-1493-4009-B19B-AEA03A9E134C}"/>
              </a:ext>
            </a:extLst>
          </p:cNvPr>
          <p:cNvSpPr>
            <a:spLocks noGrp="1"/>
          </p:cNvSpPr>
          <p:nvPr>
            <p:ph type="title"/>
          </p:nvPr>
        </p:nvSpPr>
        <p:spPr/>
        <p:txBody>
          <a:bodyPr/>
          <a:lstStyle/>
          <a:p>
            <a:r>
              <a:rPr lang="en-US" dirty="0">
                <a:latin typeface="Arial"/>
                <a:cs typeface="Arial"/>
              </a:rPr>
              <a:t>This session is being recorded!</a:t>
            </a:r>
          </a:p>
        </p:txBody>
      </p:sp>
      <p:sp>
        <p:nvSpPr>
          <p:cNvPr id="4" name="TextBox 3">
            <a:extLst>
              <a:ext uri="{FF2B5EF4-FFF2-40B4-BE49-F238E27FC236}">
                <a16:creationId xmlns:a16="http://schemas.microsoft.com/office/drawing/2014/main" id="{03359987-275D-4255-86C1-EBE93A26764A}"/>
              </a:ext>
            </a:extLst>
          </p:cNvPr>
          <p:cNvSpPr txBox="1"/>
          <p:nvPr/>
        </p:nvSpPr>
        <p:spPr>
          <a:xfrm>
            <a:off x="7949682" y="11475108"/>
            <a:ext cx="9661299" cy="1477328"/>
          </a:xfrm>
          <a:prstGeom prst="rect">
            <a:avLst/>
          </a:prstGeom>
          <a:noFill/>
          <a:ln>
            <a:noFill/>
          </a:ln>
        </p:spPr>
        <p:txBody>
          <a:bodyPr wrap="none" lIns="914400" tIns="0" rIns="914400" bIns="0" rtlCol="0" anchor="ctr" anchorCtr="1">
            <a:spAutoFit/>
          </a:bodyPr>
          <a:lstStyle/>
          <a:p>
            <a:r>
              <a:rPr lang="en-US" sz="4800" dirty="0">
                <a:solidFill>
                  <a:srgbClr val="4C4B52"/>
                </a:solidFill>
                <a:hlinkClick r:id="rId2"/>
              </a:rPr>
              <a:t>http://youtube.com/c/rancher</a:t>
            </a:r>
            <a:endParaRPr lang="en-US" sz="4800" dirty="0">
              <a:solidFill>
                <a:srgbClr val="4C4B52"/>
              </a:solidFill>
            </a:endParaRPr>
          </a:p>
          <a:p>
            <a:endParaRPr lang="en-US" sz="4800" dirty="0">
              <a:solidFill>
                <a:srgbClr val="4C4B52"/>
              </a:solidFill>
            </a:endParaRPr>
          </a:p>
        </p:txBody>
      </p:sp>
      <p:pic>
        <p:nvPicPr>
          <p:cNvPr id="5" name="Picture 4">
            <a:extLst>
              <a:ext uri="{FF2B5EF4-FFF2-40B4-BE49-F238E27FC236}">
                <a16:creationId xmlns:a16="http://schemas.microsoft.com/office/drawing/2014/main" id="{EF6F52D8-0AAA-4907-8C24-C89D8812498D}"/>
              </a:ext>
            </a:extLst>
          </p:cNvPr>
          <p:cNvPicPr>
            <a:picLocks noChangeAspect="1"/>
          </p:cNvPicPr>
          <p:nvPr/>
        </p:nvPicPr>
        <p:blipFill>
          <a:blip r:embed="rId3"/>
          <a:stretch>
            <a:fillRect/>
          </a:stretch>
        </p:blipFill>
        <p:spPr>
          <a:xfrm>
            <a:off x="1784660" y="2571750"/>
            <a:ext cx="21991341" cy="83057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a:extLst>
              <a:ext uri="{FF2B5EF4-FFF2-40B4-BE49-F238E27FC236}">
                <a16:creationId xmlns:a16="http://schemas.microsoft.com/office/drawing/2014/main" id="{1458F99E-5A18-4C07-A6C3-AE8A4B6C54E1}"/>
              </a:ext>
            </a:extLst>
          </p:cNvPr>
          <p:cNvSpPr/>
          <p:nvPr/>
        </p:nvSpPr>
        <p:spPr>
          <a:xfrm>
            <a:off x="11938274" y="12842603"/>
            <a:ext cx="2424062" cy="500137"/>
          </a:xfrm>
          <a:prstGeom prst="rect">
            <a:avLst/>
          </a:prstGeom>
        </p:spPr>
        <p:txBody>
          <a:bodyPr wrap="none" anchor="t">
            <a:spAutoFit/>
          </a:bodyPr>
          <a:lstStyle/>
          <a:p>
            <a:r>
              <a:rPr lang="en-US" sz="2650" dirty="0">
                <a:solidFill>
                  <a:schemeClr val="tx2"/>
                </a:solidFill>
                <a:latin typeface="Courier New"/>
                <a:cs typeface="Courier New"/>
              </a:rPr>
              <a:t>#Rancherk8s</a:t>
            </a:r>
            <a:endParaRPr lang="en-US" sz="2667" dirty="0">
              <a:solidFill>
                <a:schemeClr val="tx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690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7F63E-B216-4837-BCBF-5804CBF554A1}"/>
              </a:ext>
            </a:extLst>
          </p:cNvPr>
          <p:cNvSpPr>
            <a:spLocks noGrp="1"/>
          </p:cNvSpPr>
          <p:nvPr>
            <p:ph type="title"/>
          </p:nvPr>
        </p:nvSpPr>
        <p:spPr>
          <a:xfrm>
            <a:off x="914401" y="33297"/>
            <a:ext cx="22556787" cy="2973847"/>
          </a:xfrm>
        </p:spPr>
        <p:txBody>
          <a:bodyPr/>
          <a:lstStyle/>
          <a:p>
            <a:r>
              <a:rPr lang="en-US" dirty="0"/>
              <a:t>Join the conversation on Slack</a:t>
            </a:r>
          </a:p>
        </p:txBody>
      </p:sp>
      <p:pic>
        <p:nvPicPr>
          <p:cNvPr id="3" name="Picture 2">
            <a:extLst>
              <a:ext uri="{FF2B5EF4-FFF2-40B4-BE49-F238E27FC236}">
                <a16:creationId xmlns:a16="http://schemas.microsoft.com/office/drawing/2014/main" id="{F5ABC735-B29D-43C6-8C54-919727D6E209}"/>
              </a:ext>
            </a:extLst>
          </p:cNvPr>
          <p:cNvPicPr>
            <a:picLocks noChangeAspect="1"/>
          </p:cNvPicPr>
          <p:nvPr/>
        </p:nvPicPr>
        <p:blipFill>
          <a:blip r:embed="rId2"/>
          <a:stretch>
            <a:fillRect/>
          </a:stretch>
        </p:blipFill>
        <p:spPr>
          <a:xfrm>
            <a:off x="914401" y="3590925"/>
            <a:ext cx="10627135" cy="6444238"/>
          </a:xfrm>
          <a:prstGeom prst="rect">
            <a:avLst/>
          </a:prstGeom>
        </p:spPr>
      </p:pic>
      <p:sp>
        <p:nvSpPr>
          <p:cNvPr id="6" name="TextBox 5">
            <a:extLst>
              <a:ext uri="{FF2B5EF4-FFF2-40B4-BE49-F238E27FC236}">
                <a16:creationId xmlns:a16="http://schemas.microsoft.com/office/drawing/2014/main" id="{10C9E1C8-D990-46C0-9490-1EB9C409EE3A}"/>
              </a:ext>
            </a:extLst>
          </p:cNvPr>
          <p:cNvSpPr txBox="1"/>
          <p:nvPr/>
        </p:nvSpPr>
        <p:spPr>
          <a:xfrm>
            <a:off x="2595866" y="10636806"/>
            <a:ext cx="7671652" cy="738664"/>
          </a:xfrm>
          <a:prstGeom prst="rect">
            <a:avLst/>
          </a:prstGeom>
          <a:noFill/>
          <a:ln>
            <a:noFill/>
          </a:ln>
        </p:spPr>
        <p:txBody>
          <a:bodyPr wrap="none" lIns="914400" tIns="0" rIns="914400" bIns="0" rtlCol="0" anchor="ctr" anchorCtr="1">
            <a:spAutoFit/>
          </a:bodyPr>
          <a:lstStyle/>
          <a:p>
            <a:r>
              <a:rPr lang="en-US" sz="4800" dirty="0">
                <a:solidFill>
                  <a:srgbClr val="46748B"/>
                </a:solidFill>
              </a:rPr>
              <a:t>http://slack.rancher.io</a:t>
            </a:r>
          </a:p>
        </p:txBody>
      </p:sp>
      <p:grpSp>
        <p:nvGrpSpPr>
          <p:cNvPr id="11" name="Group 10">
            <a:extLst>
              <a:ext uri="{FF2B5EF4-FFF2-40B4-BE49-F238E27FC236}">
                <a16:creationId xmlns:a16="http://schemas.microsoft.com/office/drawing/2014/main" id="{1658AB34-CE63-42CE-AB3C-4FE7B4EC9DBA}"/>
              </a:ext>
            </a:extLst>
          </p:cNvPr>
          <p:cNvGrpSpPr/>
          <p:nvPr/>
        </p:nvGrpSpPr>
        <p:grpSpPr>
          <a:xfrm>
            <a:off x="12873097" y="3583916"/>
            <a:ext cx="11841103" cy="6535359"/>
            <a:chOff x="12873097" y="3583916"/>
            <a:chExt cx="11841103" cy="6535359"/>
          </a:xfrm>
        </p:grpSpPr>
        <p:pic>
          <p:nvPicPr>
            <p:cNvPr id="5" name="Picture 4">
              <a:extLst>
                <a:ext uri="{FF2B5EF4-FFF2-40B4-BE49-F238E27FC236}">
                  <a16:creationId xmlns:a16="http://schemas.microsoft.com/office/drawing/2014/main" id="{568F56C5-E91F-4623-800D-6875BFEA38D2}"/>
                </a:ext>
              </a:extLst>
            </p:cNvPr>
            <p:cNvPicPr>
              <a:picLocks noChangeAspect="1"/>
            </p:cNvPicPr>
            <p:nvPr/>
          </p:nvPicPr>
          <p:blipFill>
            <a:blip r:embed="rId3"/>
            <a:stretch>
              <a:fillRect/>
            </a:stretch>
          </p:blipFill>
          <p:spPr>
            <a:xfrm>
              <a:off x="12873097" y="3583916"/>
              <a:ext cx="11841103" cy="6535359"/>
            </a:xfrm>
            <a:prstGeom prst="rect">
              <a:avLst/>
            </a:prstGeom>
          </p:spPr>
        </p:pic>
        <p:grpSp>
          <p:nvGrpSpPr>
            <p:cNvPr id="10" name="Group 9">
              <a:extLst>
                <a:ext uri="{FF2B5EF4-FFF2-40B4-BE49-F238E27FC236}">
                  <a16:creationId xmlns:a16="http://schemas.microsoft.com/office/drawing/2014/main" id="{B0468531-7C15-4FCA-9B05-26C0803C6BA5}"/>
                </a:ext>
              </a:extLst>
            </p:cNvPr>
            <p:cNvGrpSpPr/>
            <p:nvPr/>
          </p:nvGrpSpPr>
          <p:grpSpPr>
            <a:xfrm>
              <a:off x="12873097" y="5885034"/>
              <a:ext cx="2677851" cy="4150129"/>
              <a:chOff x="12873097" y="5885034"/>
              <a:chExt cx="2677851" cy="4150129"/>
            </a:xfrm>
          </p:grpSpPr>
          <p:sp>
            <p:nvSpPr>
              <p:cNvPr id="7" name="Rectangle 6">
                <a:extLst>
                  <a:ext uri="{FF2B5EF4-FFF2-40B4-BE49-F238E27FC236}">
                    <a16:creationId xmlns:a16="http://schemas.microsoft.com/office/drawing/2014/main" id="{5AAF0541-DEDF-405C-9F65-A7EA742B54CB}"/>
                  </a:ext>
                </a:extLst>
              </p:cNvPr>
              <p:cNvSpPr/>
              <p:nvPr/>
            </p:nvSpPr>
            <p:spPr>
              <a:xfrm>
                <a:off x="12949297" y="5980990"/>
                <a:ext cx="2532003" cy="1270709"/>
              </a:xfrm>
              <a:prstGeom prst="rect">
                <a:avLst/>
              </a:prstGeom>
              <a:solidFill>
                <a:srgbClr val="3F0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56BD3E7-7596-445B-95C4-A1BBB141927C}"/>
                  </a:ext>
                </a:extLst>
              </p:cNvPr>
              <p:cNvSpPr/>
              <p:nvPr/>
            </p:nvSpPr>
            <p:spPr>
              <a:xfrm>
                <a:off x="12873097" y="6858001"/>
                <a:ext cx="2652451" cy="3177162"/>
              </a:xfrm>
              <a:prstGeom prst="rect">
                <a:avLst/>
              </a:prstGeom>
              <a:solidFill>
                <a:srgbClr val="3F0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3513D10-69AC-4AA9-8864-AD20233BA1C3}"/>
                  </a:ext>
                </a:extLst>
              </p:cNvPr>
              <p:cNvPicPr>
                <a:picLocks noChangeAspect="1"/>
              </p:cNvPicPr>
              <p:nvPr/>
            </p:nvPicPr>
            <p:blipFill>
              <a:blip r:embed="rId4"/>
              <a:stretch>
                <a:fillRect/>
              </a:stretch>
            </p:blipFill>
            <p:spPr>
              <a:xfrm>
                <a:off x="12898497" y="5885034"/>
                <a:ext cx="2652451" cy="1270709"/>
              </a:xfrm>
              <a:prstGeom prst="rect">
                <a:avLst/>
              </a:prstGeom>
            </p:spPr>
          </p:pic>
        </p:grpSp>
      </p:grpSp>
      <p:sp>
        <p:nvSpPr>
          <p:cNvPr id="12" name="TextBox 11">
            <a:extLst>
              <a:ext uri="{FF2B5EF4-FFF2-40B4-BE49-F238E27FC236}">
                <a16:creationId xmlns:a16="http://schemas.microsoft.com/office/drawing/2014/main" id="{D891AF5F-26EB-4172-97E2-91F1D2C60556}"/>
              </a:ext>
            </a:extLst>
          </p:cNvPr>
          <p:cNvSpPr txBox="1"/>
          <p:nvPr/>
        </p:nvSpPr>
        <p:spPr>
          <a:xfrm>
            <a:off x="15835616" y="10789206"/>
            <a:ext cx="5475858" cy="738664"/>
          </a:xfrm>
          <a:prstGeom prst="rect">
            <a:avLst/>
          </a:prstGeom>
          <a:noFill/>
          <a:ln>
            <a:noFill/>
          </a:ln>
        </p:spPr>
        <p:txBody>
          <a:bodyPr wrap="none" lIns="914400" tIns="0" rIns="914400" bIns="0" rtlCol="0" anchor="ctr" anchorCtr="1">
            <a:spAutoFit/>
          </a:bodyPr>
          <a:lstStyle/>
          <a:p>
            <a:r>
              <a:rPr lang="en-US" sz="4800" dirty="0">
                <a:solidFill>
                  <a:srgbClr val="46748B"/>
                </a:solidFill>
              </a:rPr>
              <a:t>#masterclass</a:t>
            </a:r>
          </a:p>
        </p:txBody>
      </p:sp>
      <p:cxnSp>
        <p:nvCxnSpPr>
          <p:cNvPr id="14" name="Straight Connector 13">
            <a:extLst>
              <a:ext uri="{FF2B5EF4-FFF2-40B4-BE49-F238E27FC236}">
                <a16:creationId xmlns:a16="http://schemas.microsoft.com/office/drawing/2014/main" id="{2104192F-78DF-410E-827C-76030CAC6C29}"/>
              </a:ext>
            </a:extLst>
          </p:cNvPr>
          <p:cNvCxnSpPr>
            <a:stCxn id="4" idx="2"/>
          </p:cNvCxnSpPr>
          <p:nvPr/>
        </p:nvCxnSpPr>
        <p:spPr>
          <a:xfrm>
            <a:off x="12192795" y="3007144"/>
            <a:ext cx="792" cy="8368326"/>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9D8885E-0981-4B6F-90E0-A890C823BDA5}"/>
              </a:ext>
            </a:extLst>
          </p:cNvPr>
          <p:cNvSpPr/>
          <p:nvPr/>
        </p:nvSpPr>
        <p:spPr>
          <a:xfrm>
            <a:off x="10981556" y="13039163"/>
            <a:ext cx="2424062" cy="500137"/>
          </a:xfrm>
          <a:prstGeom prst="rect">
            <a:avLst/>
          </a:prstGeom>
        </p:spPr>
        <p:txBody>
          <a:bodyPr wrap="none" anchor="t">
            <a:spAutoFit/>
          </a:bodyPr>
          <a:lstStyle/>
          <a:p>
            <a:r>
              <a:rPr lang="en-US" sz="2650" dirty="0">
                <a:solidFill>
                  <a:schemeClr val="tx2"/>
                </a:solidFill>
                <a:latin typeface="Courier New"/>
                <a:cs typeface="Courier New"/>
              </a:rPr>
              <a:t>#RancherK8s</a:t>
            </a:r>
            <a:endParaRPr lang="en-US" sz="2667" dirty="0">
              <a:solidFill>
                <a:schemeClr val="tx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41489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84958-AC21-4CF0-AFC2-A9676306C74D}"/>
              </a:ext>
            </a:extLst>
          </p:cNvPr>
          <p:cNvSpPr>
            <a:spLocks noGrp="1"/>
          </p:cNvSpPr>
          <p:nvPr>
            <p:ph type="title"/>
          </p:nvPr>
        </p:nvSpPr>
        <p:spPr>
          <a:xfrm>
            <a:off x="915193" y="458391"/>
            <a:ext cx="22556787" cy="1962628"/>
          </a:xfrm>
        </p:spPr>
        <p:txBody>
          <a:bodyPr/>
          <a:lstStyle/>
          <a:p>
            <a:r>
              <a:rPr lang="en-US" dirty="0"/>
              <a:t>Upcoming Classes</a:t>
            </a:r>
          </a:p>
        </p:txBody>
      </p:sp>
      <p:sp>
        <p:nvSpPr>
          <p:cNvPr id="6" name="TextBox 5">
            <a:extLst>
              <a:ext uri="{FF2B5EF4-FFF2-40B4-BE49-F238E27FC236}">
                <a16:creationId xmlns:a16="http://schemas.microsoft.com/office/drawing/2014/main" id="{77FD0664-6CBC-4BC6-9B6A-B1E7057BDB52}"/>
              </a:ext>
            </a:extLst>
          </p:cNvPr>
          <p:cNvSpPr txBox="1"/>
          <p:nvPr/>
        </p:nvSpPr>
        <p:spPr>
          <a:xfrm>
            <a:off x="5287785" y="11680937"/>
            <a:ext cx="14043588" cy="738664"/>
          </a:xfrm>
          <a:prstGeom prst="rect">
            <a:avLst/>
          </a:prstGeom>
          <a:noFill/>
          <a:ln>
            <a:noFill/>
          </a:ln>
        </p:spPr>
        <p:txBody>
          <a:bodyPr wrap="none" lIns="914400" tIns="0" rIns="914400" bIns="0" rtlCol="0" anchor="ctr" anchorCtr="1">
            <a:spAutoFit/>
          </a:bodyPr>
          <a:lstStyle/>
          <a:p>
            <a:r>
              <a:rPr lang="en-US" sz="4800" dirty="0">
                <a:solidFill>
                  <a:srgbClr val="46748B"/>
                </a:solidFill>
                <a:hlinkClick r:id="rId2"/>
              </a:rPr>
              <a:t>http://rancher.com/kubernetes-master-class/</a:t>
            </a:r>
            <a:r>
              <a:rPr lang="en-US" sz="4800" dirty="0">
                <a:solidFill>
                  <a:srgbClr val="46748B"/>
                </a:solidFill>
              </a:rPr>
              <a:t> </a:t>
            </a:r>
          </a:p>
        </p:txBody>
      </p:sp>
      <p:sp>
        <p:nvSpPr>
          <p:cNvPr id="16" name="Rectangle 15">
            <a:extLst>
              <a:ext uri="{FF2B5EF4-FFF2-40B4-BE49-F238E27FC236}">
                <a16:creationId xmlns:a16="http://schemas.microsoft.com/office/drawing/2014/main" id="{A9857F05-67ED-4F61-A988-5B9F151A4E5B}"/>
              </a:ext>
            </a:extLst>
          </p:cNvPr>
          <p:cNvSpPr/>
          <p:nvPr/>
        </p:nvSpPr>
        <p:spPr>
          <a:xfrm>
            <a:off x="20053574" y="12757472"/>
            <a:ext cx="2424062" cy="500137"/>
          </a:xfrm>
          <a:prstGeom prst="rect">
            <a:avLst/>
          </a:prstGeom>
        </p:spPr>
        <p:txBody>
          <a:bodyPr wrap="none" anchor="t">
            <a:spAutoFit/>
          </a:bodyPr>
          <a:lstStyle/>
          <a:p>
            <a:r>
              <a:rPr lang="en-US" sz="2650" dirty="0">
                <a:solidFill>
                  <a:schemeClr val="tx2"/>
                </a:solidFill>
                <a:latin typeface="Courier New"/>
                <a:cs typeface="Courier New"/>
              </a:rPr>
              <a:t>#RancherK8s</a:t>
            </a:r>
            <a:endParaRPr lang="en-US" sz="2667" dirty="0">
              <a:solidFill>
                <a:schemeClr val="tx2"/>
              </a:solidFill>
              <a:latin typeface="Courier New" panose="02070309020205020404" pitchFamily="49" charset="0"/>
              <a:cs typeface="Courier New" panose="02070309020205020404" pitchFamily="49" charset="0"/>
            </a:endParaRPr>
          </a:p>
        </p:txBody>
      </p:sp>
      <p:pic>
        <p:nvPicPr>
          <p:cNvPr id="4" name="Picture 3" descr="A screenshot of a cell phone&#10;&#10;Description automatically generated">
            <a:extLst>
              <a:ext uri="{FF2B5EF4-FFF2-40B4-BE49-F238E27FC236}">
                <a16:creationId xmlns:a16="http://schemas.microsoft.com/office/drawing/2014/main" id="{7CA5F4A7-B067-4448-B196-C5B8D98BB743}"/>
              </a:ext>
            </a:extLst>
          </p:cNvPr>
          <p:cNvPicPr>
            <a:picLocks noChangeAspect="1"/>
          </p:cNvPicPr>
          <p:nvPr/>
        </p:nvPicPr>
        <p:blipFill>
          <a:blip r:embed="rId3"/>
          <a:stretch>
            <a:fillRect/>
          </a:stretch>
        </p:blipFill>
        <p:spPr>
          <a:xfrm>
            <a:off x="1756527" y="2711450"/>
            <a:ext cx="10045700" cy="8293100"/>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C19E2092-744B-3D42-9A40-507AD2E5BC16}"/>
              </a:ext>
            </a:extLst>
          </p:cNvPr>
          <p:cNvPicPr>
            <a:picLocks noChangeAspect="1"/>
          </p:cNvPicPr>
          <p:nvPr/>
        </p:nvPicPr>
        <p:blipFill>
          <a:blip r:embed="rId4"/>
          <a:stretch>
            <a:fillRect/>
          </a:stretch>
        </p:blipFill>
        <p:spPr>
          <a:xfrm>
            <a:off x="12584949" y="2711450"/>
            <a:ext cx="9892687" cy="8301042"/>
          </a:xfrm>
          <a:prstGeom prst="rect">
            <a:avLst/>
          </a:prstGeom>
        </p:spPr>
      </p:pic>
    </p:spTree>
    <p:extLst>
      <p:ext uri="{BB962C8B-B14F-4D97-AF65-F5344CB8AC3E}">
        <p14:creationId xmlns:p14="http://schemas.microsoft.com/office/powerpoint/2010/main" val="4176941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697987" y="5602400"/>
            <a:ext cx="22721600" cy="2511200"/>
          </a:xfrm>
          <a:prstGeom prst="rect">
            <a:avLst/>
          </a:prstGeom>
        </p:spPr>
        <p:txBody>
          <a:bodyPr spcFirstLastPara="1" wrap="square" lIns="243800" tIns="243800" rIns="243800" bIns="243800" anchor="b" anchorCtr="0">
            <a:noAutofit/>
          </a:bodyPr>
          <a:lstStyle/>
          <a:p>
            <a:r>
              <a:rPr lang="en">
                <a:latin typeface="Roboto"/>
                <a:ea typeface="Roboto"/>
                <a:cs typeface="Roboto"/>
                <a:sym typeface="Roboto"/>
              </a:rPr>
              <a:t>RKE Under The Hood</a:t>
            </a:r>
            <a:endParaRPr>
              <a:latin typeface="Roboto"/>
              <a:ea typeface="Roboto"/>
              <a:cs typeface="Roboto"/>
              <a:sym typeface="Roboto"/>
            </a:endParaRPr>
          </a:p>
        </p:txBody>
      </p:sp>
    </p:spTree>
    <p:extLst>
      <p:ext uri="{BB962C8B-B14F-4D97-AF65-F5344CB8AC3E}">
        <p14:creationId xmlns:p14="http://schemas.microsoft.com/office/powerpoint/2010/main" val="2788292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32787" y="1186733"/>
            <a:ext cx="22721600" cy="1527200"/>
          </a:xfrm>
          <a:prstGeom prst="rect">
            <a:avLst/>
          </a:prstGeom>
        </p:spPr>
        <p:txBody>
          <a:bodyPr spcFirstLastPara="1" wrap="square" lIns="243800" tIns="243800" rIns="243800" bIns="243800" anchor="t" anchorCtr="0">
            <a:noAutofit/>
          </a:bodyPr>
          <a:lstStyle/>
          <a:p>
            <a:r>
              <a:rPr lang="en">
                <a:latin typeface="Roboto"/>
                <a:ea typeface="Roboto"/>
                <a:cs typeface="Roboto"/>
                <a:sym typeface="Roboto"/>
              </a:rPr>
              <a:t>This session will cover :</a:t>
            </a:r>
            <a:endParaRPr>
              <a:latin typeface="Roboto"/>
              <a:ea typeface="Roboto"/>
              <a:cs typeface="Roboto"/>
              <a:sym typeface="Roboto"/>
            </a:endParaRPr>
          </a:p>
        </p:txBody>
      </p:sp>
      <p:pic>
        <p:nvPicPr>
          <p:cNvPr id="60" name="Google Shape;60;p14"/>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61" name="Google Shape;61;p14"/>
          <p:cNvSpPr txBox="1"/>
          <p:nvPr/>
        </p:nvSpPr>
        <p:spPr>
          <a:xfrm>
            <a:off x="832787" y="3217400"/>
            <a:ext cx="14601600" cy="6201600"/>
          </a:xfrm>
          <a:prstGeom prst="rect">
            <a:avLst/>
          </a:prstGeom>
          <a:noFill/>
          <a:ln>
            <a:noFill/>
          </a:ln>
        </p:spPr>
        <p:txBody>
          <a:bodyPr spcFirstLastPara="1" wrap="square" lIns="243800" tIns="243800" rIns="243800" bIns="243800" anchor="t" anchorCtr="0">
            <a:noAutofit/>
          </a:bodyPr>
          <a:lstStyle/>
          <a:p>
            <a:pPr marL="1219215" indent="-812810">
              <a:buClr>
                <a:schemeClr val="dk1"/>
              </a:buClr>
              <a:buSzPts val="1200"/>
              <a:buFont typeface="Roboto"/>
              <a:buChar char="●"/>
            </a:pPr>
            <a:r>
              <a:rPr lang="en" sz="3200">
                <a:solidFill>
                  <a:schemeClr val="dk1"/>
                </a:solidFill>
                <a:highlight>
                  <a:srgbClr val="FFFFFF"/>
                </a:highlight>
                <a:latin typeface="Roboto"/>
                <a:ea typeface="Roboto"/>
                <a:cs typeface="Roboto"/>
                <a:sym typeface="Roboto"/>
              </a:rPr>
              <a:t>RKE Intro</a:t>
            </a:r>
            <a:endParaRPr sz="3200">
              <a:solidFill>
                <a:schemeClr val="dk1"/>
              </a:solidFill>
              <a:highlight>
                <a:srgbClr val="FFFFFF"/>
              </a:highlight>
              <a:latin typeface="Roboto"/>
              <a:ea typeface="Roboto"/>
              <a:cs typeface="Roboto"/>
              <a:sym typeface="Roboto"/>
            </a:endParaRPr>
          </a:p>
          <a:p>
            <a:pPr marL="1219215"/>
            <a:endParaRPr sz="3200">
              <a:solidFill>
                <a:schemeClr val="dk1"/>
              </a:solidFill>
              <a:highlight>
                <a:srgbClr val="FFFFFF"/>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rgbClr val="FFFFFF"/>
                </a:highlight>
                <a:latin typeface="Roboto"/>
                <a:ea typeface="Roboto"/>
                <a:cs typeface="Roboto"/>
                <a:sym typeface="Roboto"/>
              </a:rPr>
              <a:t>RKE Design</a:t>
            </a:r>
            <a:endParaRPr sz="3200">
              <a:solidFill>
                <a:schemeClr val="dk1"/>
              </a:solidFill>
              <a:highlight>
                <a:srgbClr val="FFFFFF"/>
              </a:highlight>
              <a:latin typeface="Roboto"/>
              <a:ea typeface="Roboto"/>
              <a:cs typeface="Roboto"/>
              <a:sym typeface="Roboto"/>
            </a:endParaRPr>
          </a:p>
          <a:p>
            <a:pPr marL="1219215"/>
            <a:endParaRPr sz="3200">
              <a:solidFill>
                <a:schemeClr val="dk1"/>
              </a:solidFill>
              <a:highlight>
                <a:srgbClr val="FFFFFF"/>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rgbClr val="FFFFFF"/>
                </a:highlight>
                <a:latin typeface="Roboto"/>
                <a:ea typeface="Roboto"/>
                <a:cs typeface="Roboto"/>
                <a:sym typeface="Roboto"/>
              </a:rPr>
              <a:t>RKE Provisioning Workflow</a:t>
            </a:r>
            <a:endParaRPr sz="3200">
              <a:solidFill>
                <a:schemeClr val="dk1"/>
              </a:solidFill>
              <a:highlight>
                <a:srgbClr val="FFFFFF"/>
              </a:highlight>
              <a:latin typeface="Roboto"/>
              <a:ea typeface="Roboto"/>
              <a:cs typeface="Roboto"/>
              <a:sym typeface="Roboto"/>
            </a:endParaRPr>
          </a:p>
          <a:p>
            <a:pPr marL="1219215"/>
            <a:endParaRPr sz="3200">
              <a:solidFill>
                <a:schemeClr val="dk1"/>
              </a:solidFill>
              <a:highlight>
                <a:srgbClr val="FFFFFF"/>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rgbClr val="FFFFFF"/>
                </a:highlight>
                <a:latin typeface="Roboto"/>
                <a:ea typeface="Roboto"/>
                <a:cs typeface="Roboto"/>
                <a:sym typeface="Roboto"/>
              </a:rPr>
              <a:t>RKE Reconciliation loop (ADD/REMOVE cycle)</a:t>
            </a:r>
            <a:endParaRPr sz="3200">
              <a:solidFill>
                <a:schemeClr val="dk1"/>
              </a:solidFill>
              <a:highlight>
                <a:srgbClr val="FFFFFF"/>
              </a:highlight>
              <a:latin typeface="Roboto"/>
              <a:ea typeface="Roboto"/>
              <a:cs typeface="Roboto"/>
              <a:sym typeface="Roboto"/>
            </a:endParaRPr>
          </a:p>
          <a:p>
            <a:pPr marL="1219215"/>
            <a:endParaRPr sz="3200">
              <a:solidFill>
                <a:schemeClr val="dk1"/>
              </a:solidFill>
              <a:highlight>
                <a:srgbClr val="FFFFFF"/>
              </a:highlight>
              <a:latin typeface="Roboto"/>
              <a:ea typeface="Roboto"/>
              <a:cs typeface="Roboto"/>
              <a:sym typeface="Roboto"/>
            </a:endParaRPr>
          </a:p>
          <a:p>
            <a:pPr marL="1219215" indent="-812810">
              <a:buClr>
                <a:schemeClr val="dk1"/>
              </a:buClr>
              <a:buSzPts val="1200"/>
              <a:buFont typeface="Roboto"/>
              <a:buChar char="●"/>
            </a:pPr>
            <a:r>
              <a:rPr lang="en" sz="3200">
                <a:solidFill>
                  <a:schemeClr val="dk1"/>
                </a:solidFill>
                <a:highlight>
                  <a:srgbClr val="FFFFFF"/>
                </a:highlight>
                <a:latin typeface="Roboto"/>
                <a:ea typeface="Roboto"/>
                <a:cs typeface="Roboto"/>
                <a:sym typeface="Roboto"/>
              </a:rPr>
              <a:t>Rancher and RKE</a:t>
            </a:r>
            <a:endParaRPr sz="3200">
              <a:solidFill>
                <a:schemeClr val="dk1"/>
              </a:solidFill>
              <a:highlight>
                <a:srgbClr val="FFFFFF"/>
              </a:highlight>
            </a:endParaRPr>
          </a:p>
        </p:txBody>
      </p:sp>
    </p:spTree>
    <p:extLst>
      <p:ext uri="{BB962C8B-B14F-4D97-AF65-F5344CB8AC3E}">
        <p14:creationId xmlns:p14="http://schemas.microsoft.com/office/powerpoint/2010/main" val="4082702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814854" y="1168800"/>
            <a:ext cx="7964800" cy="1527200"/>
          </a:xfrm>
          <a:prstGeom prst="rect">
            <a:avLst/>
          </a:prstGeom>
        </p:spPr>
        <p:txBody>
          <a:bodyPr spcFirstLastPara="1" wrap="square" lIns="243800" tIns="243800" rIns="243800" bIns="243800" anchor="t" anchorCtr="0">
            <a:noAutofit/>
          </a:bodyPr>
          <a:lstStyle/>
          <a:p>
            <a:r>
              <a:rPr lang="en">
                <a:latin typeface="Roboto"/>
                <a:ea typeface="Roboto"/>
                <a:cs typeface="Roboto"/>
                <a:sym typeface="Roboto"/>
              </a:rPr>
              <a:t>RKE Introduction</a:t>
            </a:r>
            <a:endParaRPr>
              <a:latin typeface="Roboto"/>
              <a:ea typeface="Roboto"/>
              <a:cs typeface="Roboto"/>
              <a:sym typeface="Roboto"/>
            </a:endParaRPr>
          </a:p>
        </p:txBody>
      </p:sp>
      <p:pic>
        <p:nvPicPr>
          <p:cNvPr id="67" name="Google Shape;67;p15"/>
          <p:cNvPicPr preferRelativeResize="0"/>
          <p:nvPr/>
        </p:nvPicPr>
        <p:blipFill>
          <a:blip r:embed="rId3">
            <a:alphaModFix/>
          </a:blip>
          <a:stretch>
            <a:fillRect/>
          </a:stretch>
        </p:blipFill>
        <p:spPr>
          <a:xfrm>
            <a:off x="407988" y="6592268"/>
            <a:ext cx="25400" cy="25400"/>
          </a:xfrm>
          <a:prstGeom prst="rect">
            <a:avLst/>
          </a:prstGeom>
          <a:noFill/>
          <a:ln>
            <a:noFill/>
          </a:ln>
        </p:spPr>
      </p:pic>
      <p:sp>
        <p:nvSpPr>
          <p:cNvPr id="68" name="Google Shape;68;p15"/>
          <p:cNvSpPr txBox="1"/>
          <p:nvPr/>
        </p:nvSpPr>
        <p:spPr>
          <a:xfrm>
            <a:off x="433387" y="3352800"/>
            <a:ext cx="20782400" cy="3673600"/>
          </a:xfrm>
          <a:prstGeom prst="rect">
            <a:avLst/>
          </a:prstGeom>
          <a:noFill/>
          <a:ln>
            <a:noFill/>
          </a:ln>
        </p:spPr>
        <p:txBody>
          <a:bodyPr spcFirstLastPara="1" wrap="square" lIns="243800" tIns="243800" rIns="243800" bIns="243800" anchor="t" anchorCtr="0">
            <a:noAutofit/>
          </a:bodyPr>
          <a:lstStyle/>
          <a:p>
            <a:pPr marL="2438430" algn="ctr"/>
            <a:r>
              <a:rPr lang="en" sz="4800" dirty="0">
                <a:solidFill>
                  <a:schemeClr val="dk1"/>
                </a:solidFill>
                <a:highlight>
                  <a:schemeClr val="lt1"/>
                </a:highlight>
                <a:latin typeface="Roboto"/>
                <a:ea typeface="Roboto"/>
                <a:cs typeface="Roboto"/>
                <a:sym typeface="Roboto"/>
              </a:rPr>
              <a:t>Rancher Kubernetes Engine (RKE) is a CNCF-certified Kubernetes distribution that runs entirely within Docker containers. It works on bare-metal and virtualized servers.</a:t>
            </a:r>
            <a:endParaRPr sz="4800" dirty="0">
              <a:solidFill>
                <a:schemeClr val="dk1"/>
              </a:solidFill>
              <a:highlight>
                <a:schemeClr val="lt1"/>
              </a:highlight>
              <a:latin typeface="Roboto"/>
              <a:ea typeface="Roboto"/>
              <a:cs typeface="Roboto"/>
              <a:sym typeface="Roboto"/>
            </a:endParaRPr>
          </a:p>
          <a:p>
            <a:pPr marL="2438430" algn="ctr"/>
            <a:endParaRPr sz="3200" dirty="0">
              <a:solidFill>
                <a:schemeClr val="dk1"/>
              </a:solidFill>
              <a:highlight>
                <a:schemeClr val="lt1"/>
              </a:highlight>
              <a:latin typeface="Roboto"/>
              <a:ea typeface="Roboto"/>
              <a:cs typeface="Roboto"/>
              <a:sym typeface="Roboto"/>
            </a:endParaRPr>
          </a:p>
          <a:p>
            <a:pPr algn="ctr"/>
            <a:endParaRPr sz="3200" dirty="0">
              <a:solidFill>
                <a:schemeClr val="dk1"/>
              </a:solidFill>
              <a:highlight>
                <a:srgbClr val="FFFFFF"/>
              </a:highlight>
              <a:latin typeface="Roboto"/>
              <a:ea typeface="Roboto"/>
              <a:cs typeface="Roboto"/>
              <a:sym typeface="Roboto"/>
            </a:endParaRPr>
          </a:p>
        </p:txBody>
      </p:sp>
      <p:sp>
        <p:nvSpPr>
          <p:cNvPr id="69" name="Google Shape;69;p15"/>
          <p:cNvSpPr txBox="1"/>
          <p:nvPr/>
        </p:nvSpPr>
        <p:spPr>
          <a:xfrm>
            <a:off x="3402382" y="6293200"/>
            <a:ext cx="9335200" cy="2780000"/>
          </a:xfrm>
          <a:prstGeom prst="rect">
            <a:avLst/>
          </a:prstGeom>
          <a:noFill/>
          <a:ln>
            <a:noFill/>
          </a:ln>
        </p:spPr>
        <p:txBody>
          <a:bodyPr spcFirstLastPara="1" wrap="square" lIns="243800" tIns="243800" rIns="243800" bIns="243800" anchor="t" anchorCtr="0">
            <a:noAutofit/>
          </a:bodyPr>
          <a:lstStyle/>
          <a:p>
            <a:r>
              <a:rPr lang="en" sz="7800" b="1" dirty="0"/>
              <a:t>Requirements:</a:t>
            </a:r>
            <a:endParaRPr sz="7800" b="1" dirty="0"/>
          </a:p>
          <a:p>
            <a:endParaRPr sz="7800" dirty="0"/>
          </a:p>
          <a:p>
            <a:pPr marL="1219215" indent="-846677">
              <a:buSzPts val="1400"/>
              <a:buChar char="-"/>
            </a:pPr>
            <a:r>
              <a:rPr lang="en" sz="7800" dirty="0"/>
              <a:t>SSH Connection.</a:t>
            </a:r>
            <a:endParaRPr sz="7800" dirty="0"/>
          </a:p>
          <a:p>
            <a:pPr marL="1219215" indent="-846677">
              <a:buSzPts val="1400"/>
              <a:buChar char="-"/>
            </a:pPr>
            <a:r>
              <a:rPr lang="en" sz="7800" dirty="0"/>
              <a:t>Docker Installed.</a:t>
            </a:r>
            <a:endParaRPr sz="7800" dirty="0"/>
          </a:p>
          <a:p>
            <a:pPr marL="1219215"/>
            <a:endParaRPr sz="7800" dirty="0"/>
          </a:p>
        </p:txBody>
      </p:sp>
    </p:spTree>
    <p:extLst>
      <p:ext uri="{BB962C8B-B14F-4D97-AF65-F5344CB8AC3E}">
        <p14:creationId xmlns:p14="http://schemas.microsoft.com/office/powerpoint/2010/main" val="2744841068"/>
      </p:ext>
    </p:extLst>
  </p:cSld>
  <p:clrMapOvr>
    <a:masterClrMapping/>
  </p:clrMapOvr>
</p:sld>
</file>

<file path=ppt/theme/theme1.xml><?xml version="1.0" encoding="utf-8"?>
<a:theme xmlns:a="http://schemas.openxmlformats.org/drawingml/2006/main" name="Custom Design">
  <a:themeElements>
    <a:clrScheme name="Custom 2">
      <a:dk1>
        <a:srgbClr val="34495E"/>
      </a:dk1>
      <a:lt1>
        <a:srgbClr val="FFFFFF"/>
      </a:lt1>
      <a:dk2>
        <a:srgbClr val="0075A8"/>
      </a:dk2>
      <a:lt2>
        <a:srgbClr val="ECF0F1"/>
      </a:lt2>
      <a:accent1>
        <a:srgbClr val="78C9CF"/>
      </a:accent1>
      <a:accent2>
        <a:srgbClr val="34495E"/>
      </a:accent2>
      <a:accent3>
        <a:srgbClr val="99A3A8"/>
      </a:accent3>
      <a:accent4>
        <a:srgbClr val="3498DB"/>
      </a:accent4>
      <a:accent5>
        <a:srgbClr val="A5C63B"/>
      </a:accent5>
      <a:accent6>
        <a:srgbClr val="F1C40F"/>
      </a:accent6>
      <a:hlink>
        <a:srgbClr val="3498DB"/>
      </a:hlink>
      <a:folHlink>
        <a:srgbClr val="85C1E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lIns="914400" tIns="0" rIns="914400" bIns="0" anchor="ctr" anchorCtr="1"/>
      <a:lstStyle>
        <a:defPPr>
          <a:defRPr dirty="0" smtClean="0">
            <a:solidFill>
              <a:srgbClr val="FFFFFF"/>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Custom 2">
      <a:dk1>
        <a:srgbClr val="34495E"/>
      </a:dk1>
      <a:lt1>
        <a:srgbClr val="FFFFFF"/>
      </a:lt1>
      <a:dk2>
        <a:srgbClr val="0075A8"/>
      </a:dk2>
      <a:lt2>
        <a:srgbClr val="ECF0F1"/>
      </a:lt2>
      <a:accent1>
        <a:srgbClr val="78C9CF"/>
      </a:accent1>
      <a:accent2>
        <a:srgbClr val="34495E"/>
      </a:accent2>
      <a:accent3>
        <a:srgbClr val="99A3A8"/>
      </a:accent3>
      <a:accent4>
        <a:srgbClr val="3498DB"/>
      </a:accent4>
      <a:accent5>
        <a:srgbClr val="A5C63B"/>
      </a:accent5>
      <a:accent6>
        <a:srgbClr val="F1C40F"/>
      </a:accent6>
      <a:hlink>
        <a:srgbClr val="3498DB"/>
      </a:hlink>
      <a:folHlink>
        <a:srgbClr val="85C1E9"/>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lIns="914400" tIns="0" rIns="914400" bIns="0" anchor="ctr" anchorCtr="1"/>
      <a:lstStyle>
        <a:defPPr>
          <a:defRPr dirty="0" smtClean="0">
            <a:solidFill>
              <a:srgbClr val="FFFFFF"/>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Custom 2">
      <a:dk1>
        <a:srgbClr val="34495E"/>
      </a:dk1>
      <a:lt1>
        <a:srgbClr val="FFFFFF"/>
      </a:lt1>
      <a:dk2>
        <a:srgbClr val="0075A8"/>
      </a:dk2>
      <a:lt2>
        <a:srgbClr val="ECF0F1"/>
      </a:lt2>
      <a:accent1>
        <a:srgbClr val="78C9CF"/>
      </a:accent1>
      <a:accent2>
        <a:srgbClr val="34495E"/>
      </a:accent2>
      <a:accent3>
        <a:srgbClr val="99A3A8"/>
      </a:accent3>
      <a:accent4>
        <a:srgbClr val="3498DB"/>
      </a:accent4>
      <a:accent5>
        <a:srgbClr val="A5C63B"/>
      </a:accent5>
      <a:accent6>
        <a:srgbClr val="F1C40F"/>
      </a:accent6>
      <a:hlink>
        <a:srgbClr val="3498DB"/>
      </a:hlink>
      <a:folHlink>
        <a:srgbClr val="85C1E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lIns="914400" tIns="0" rIns="914400" bIns="0" anchor="ctr" anchorCtr="1"/>
      <a:lstStyle>
        <a:defPPr>
          <a:defRPr dirty="0" smtClean="0">
            <a:solidFill>
              <a:srgbClr val="FFFFFF"/>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TotalTime>
  <Words>2551</Words>
  <Application>Microsoft Macintosh PowerPoint</Application>
  <PresentationFormat>Custom</PresentationFormat>
  <Paragraphs>408</Paragraphs>
  <Slides>36</Slides>
  <Notes>32</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36</vt:i4>
      </vt:variant>
    </vt:vector>
  </HeadingPairs>
  <TitlesOfParts>
    <vt:vector size="53" baseType="lpstr">
      <vt:lpstr>Arial</vt:lpstr>
      <vt:lpstr>Calibri</vt:lpstr>
      <vt:lpstr>Consolas</vt:lpstr>
      <vt:lpstr>Courier New</vt:lpstr>
      <vt:lpstr>Futura Medium</vt:lpstr>
      <vt:lpstr>Georgia Bold</vt:lpstr>
      <vt:lpstr>Gill Sans</vt:lpstr>
      <vt:lpstr>Gill Sans Light</vt:lpstr>
      <vt:lpstr>Gill Sans MT</vt:lpstr>
      <vt:lpstr>Roboto</vt:lpstr>
      <vt:lpstr>Trebuchet MS</vt:lpstr>
      <vt:lpstr>Verdana</vt:lpstr>
      <vt:lpstr>Walter Turncoat</vt:lpstr>
      <vt:lpstr>Custom Design</vt:lpstr>
      <vt:lpstr>1_Custom Design</vt:lpstr>
      <vt:lpstr>2_Custom Design</vt:lpstr>
      <vt:lpstr>simple-light</vt:lpstr>
      <vt:lpstr>RKE Under the Hood Kubernetes Master Class Series</vt:lpstr>
      <vt:lpstr>PowerPoint Presentation</vt:lpstr>
      <vt:lpstr>PowerPoint Presentation</vt:lpstr>
      <vt:lpstr>This session is being recorded!</vt:lpstr>
      <vt:lpstr>Join the conversation on Slack</vt:lpstr>
      <vt:lpstr>Upcoming Classes</vt:lpstr>
      <vt:lpstr>RKE Under The Hood</vt:lpstr>
      <vt:lpstr>This session will cover :</vt:lpstr>
      <vt:lpstr>RKE Introduction</vt:lpstr>
      <vt:lpstr>RKE Introduction</vt:lpstr>
      <vt:lpstr>RKE Design - RkeConfig</vt:lpstr>
      <vt:lpstr>RKE Design - State File (cluster.rkestate)</vt:lpstr>
      <vt:lpstr>RKE Design - State File</vt:lpstr>
      <vt:lpstr>RKE Design - Nodes and Tunneling </vt:lpstr>
      <vt:lpstr>RKE Design - Nodes and Tunneling cont.</vt:lpstr>
      <vt:lpstr>RKE Design - Services </vt:lpstr>
      <vt:lpstr>RKE Design - Version </vt:lpstr>
      <vt:lpstr>RKE Provisioning workflow</vt:lpstr>
      <vt:lpstr>PowerPoint Presentation</vt:lpstr>
      <vt:lpstr>X509 Component Authentication</vt:lpstr>
      <vt:lpstr>X509 Component Authentication</vt:lpstr>
      <vt:lpstr>RKE Reconciliation loop</vt:lpstr>
      <vt:lpstr>RKE Reconciliation loop</vt:lpstr>
      <vt:lpstr>Rancher and RKE </vt:lpstr>
      <vt:lpstr>Rancher and RKE </vt:lpstr>
      <vt:lpstr>Rancher and RKE </vt:lpstr>
      <vt:lpstr>Cluster configuration in Rancher   </vt:lpstr>
      <vt:lpstr>Cluster configuration    </vt:lpstr>
      <vt:lpstr>Adding a node to a custom cluster </vt:lpstr>
      <vt:lpstr>Adding a node to a custom cluster </vt:lpstr>
      <vt:lpstr>Adding a node to a custom cluster </vt:lpstr>
      <vt:lpstr>Rancher and worker nodes</vt:lpstr>
      <vt:lpstr>Rancher and worker nodes</vt:lpstr>
      <vt:lpstr>Custom cluster provisioning/reconcile    </vt:lpstr>
      <vt:lpstr>Custom cluster provisioning/reconcile     </vt:lpstr>
      <vt:lpstr>Etcd snapshots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an Enterprise  Kubernetes Strategy Kubernetes Master Class Series</dc:title>
  <dc:creator>Shannon Williams</dc:creator>
  <cp:lastModifiedBy>Matthew Scheer</cp:lastModifiedBy>
  <cp:revision>49</cp:revision>
  <dcterms:created xsi:type="dcterms:W3CDTF">2019-02-05T08:50:54Z</dcterms:created>
  <dcterms:modified xsi:type="dcterms:W3CDTF">2019-12-10T20:45:22Z</dcterms:modified>
</cp:coreProperties>
</file>